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AED8DC"/>
    <a:srgbClr val="0000FF"/>
    <a:srgbClr val="6666FF"/>
    <a:srgbClr val="DDDDDD"/>
    <a:srgbClr val="CC6600"/>
    <a:srgbClr val="993300"/>
    <a:srgbClr val="99000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688A6-A9C4-49A7-A486-E0A227F89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14D1-1690-44C6-9FFD-2D94DB4DE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B561-8658-43D9-BF69-FB3123F42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7766-F224-4ECE-8BE8-6CAE824F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7BA1-1FEE-4205-ADE4-085FBBA5C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782A-9849-4659-BE01-DD3B83964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542A-FAEF-465E-AABB-DA9C10FCE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2984-15CC-4C6E-9C7E-D3494D34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939B8-9F6D-4ACF-AEFF-6198CF85D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0D53-E8A4-4AC9-9530-5C5894C6F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9BEF0-4CC4-492D-8474-131DBD888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9AFB51-9695-4357-8CF4-2F0757B9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audio" Target="../media/audio6.wav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uncw.edu/ertzbergerj/termsofuse.html" TargetMode="External"/><Relationship Id="rId2" Type="http://schemas.openxmlformats.org/officeDocument/2006/relationships/hyperlink" Target="http://www.graphicsfactory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28800" y="2667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Verdana" pitchFamily="34" charset="0"/>
              </a:rPr>
              <a:t>In the Racing Game of Knowledge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9906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latin typeface="Verdana" pitchFamily="34" charset="0"/>
              </a:rPr>
              <a:t>Who will finish first?</a:t>
            </a:r>
          </a:p>
        </p:txBody>
      </p:sp>
      <p:sp>
        <p:nvSpPr>
          <p:cNvPr id="4" name="Frame 3">
            <a:hlinkClick r:id="" action="ppaction://hlinkshowjump?jump=nextslide" highlightClick="1">
              <a:snd r:embed="rId4" name="click-one-v2.wav"/>
            </a:hlinkClick>
          </p:cNvPr>
          <p:cNvSpPr/>
          <p:nvPr/>
        </p:nvSpPr>
        <p:spPr>
          <a:xfrm>
            <a:off x="304800" y="5105400"/>
            <a:ext cx="2209800" cy="60960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Verdana" pitchFamily="34" charset="0"/>
              </a:rPr>
              <a:t>Click Here to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ntro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PPT4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60563"/>
            <a:ext cx="4191000" cy="31448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5" name="AutoShape 4"/>
          <p:cNvSpPr>
            <a:spLocks noChangeArrowheads="1"/>
          </p:cNvSpPr>
          <p:nvPr/>
        </p:nvSpPr>
        <p:spPr bwMode="auto">
          <a:xfrm rot="4006682">
            <a:off x="912812" y="-2251075"/>
            <a:ext cx="1831976" cy="5848350"/>
          </a:xfrm>
          <a:prstGeom prst="irregularSeal2">
            <a:avLst/>
          </a:prstGeom>
          <a:solidFill>
            <a:srgbClr val="FFFFFF">
              <a:alpha val="87842"/>
            </a:srgbClr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1676400"/>
            <a:ext cx="3733800" cy="3657600"/>
          </a:xfrm>
          <a:prstGeom prst="rect">
            <a:avLst/>
          </a:prstGeom>
          <a:solidFill>
            <a:srgbClr val="3366FF">
              <a:alpha val="38000"/>
            </a:srgbClr>
          </a:solidFill>
          <a:ln w="476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Instructions:</a:t>
            </a: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chemeClr val="tx1"/>
                </a:solidFill>
                <a:latin typeface="Verdana" pitchFamily="34" charset="0"/>
              </a:rPr>
              <a:t>Divide into Teams.</a:t>
            </a:r>
            <a:br>
              <a:rPr lang="en-US" sz="1600" b="1" dirty="0">
                <a:solidFill>
                  <a:schemeClr val="tx1"/>
                </a:solidFill>
                <a:latin typeface="Verdana" pitchFamily="34" charset="0"/>
              </a:rPr>
            </a:b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  <a:t>Each team is asked a question. If they answer correctly, click their teams color button to move their car.</a:t>
            </a:r>
            <a:b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</a:b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b="1" kern="0" dirty="0">
                <a:solidFill>
                  <a:schemeClr val="tx1"/>
                </a:solidFill>
                <a:latin typeface="Verdana" pitchFamily="34" charset="0"/>
              </a:rPr>
              <a:t>Five correct answers will cross the finish line and win the race.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267200"/>
            <a:ext cx="3610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1371600"/>
            <a:ext cx="76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133600" y="1752600"/>
            <a:ext cx="685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09600" y="4191000"/>
            <a:ext cx="304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noFill/>
          <a:ln w="168275" cmpd="thickThin" algn="ctr">
            <a:solidFill>
              <a:srgbClr val="5F5F5F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3082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28194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84776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/>
              </a:rPr>
              <a:t>The Beach Rally</a:t>
            </a:r>
          </a:p>
        </p:txBody>
      </p:sp>
      <p:sp>
        <p:nvSpPr>
          <p:cNvPr id="31" name="Text Box 2">
            <a:hlinkClick r:id="" action="ppaction://hlinkshowjump?jump=nextslide" highlightClick="1">
              <a:snd r:embed="rId4" name="click-one-v2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6248400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Play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2800" y="17526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>
            <a:spLocks noChangeArrowheads="1"/>
          </p:cNvSpPr>
          <p:nvPr/>
        </p:nvSpPr>
        <p:spPr bwMode="auto">
          <a:xfrm>
            <a:off x="0" y="2362200"/>
            <a:ext cx="152400" cy="43434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11" descr="bigca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1600" y="2286000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09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Yellow Car Move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1242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Red Car Move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495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Blue Car Move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5626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0000">
                <a:srgbClr val="FFFFFF"/>
              </a:gs>
              <a:gs pos="100000">
                <a:srgbClr val="00B05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r>
              <a:rPr lang="en-US" sz="1100" b="1">
                <a:latin typeface="Verdana" pitchFamily="34" charset="0"/>
              </a:rPr>
              <a:t/>
            </a:r>
            <a:br>
              <a:rPr lang="en-US" sz="1100" b="1">
                <a:latin typeface="Verdana" pitchFamily="34" charset="0"/>
              </a:rPr>
            </a:br>
            <a:r>
              <a:rPr lang="en-US" sz="1100" b="1">
                <a:latin typeface="Verdana" pitchFamily="34" charset="0"/>
              </a:rPr>
              <a:t>Green Car </a:t>
            </a:r>
            <a:r>
              <a:rPr lang="en-US" sz="1100" b="1" dirty="0">
                <a:latin typeface="Verdana" pitchFamily="34" charset="0"/>
              </a:rPr>
              <a:t>Move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781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C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100" b="1" dirty="0">
                <a:latin typeface="Verdana" pitchFamily="34" charset="0"/>
              </a:rPr>
              <a:t>Click to Make</a:t>
            </a:r>
            <a:br>
              <a:rPr lang="en-US" sz="1100" b="1" dirty="0">
                <a:latin typeface="Verdana" pitchFamily="34" charset="0"/>
              </a:rPr>
            </a:br>
            <a:r>
              <a:rPr lang="en-US" sz="1100" b="1" dirty="0">
                <a:latin typeface="Verdana" pitchFamily="34" charset="0"/>
              </a:rPr>
              <a:t>Orange Car Move</a:t>
            </a:r>
          </a:p>
        </p:txBody>
      </p:sp>
      <p:cxnSp>
        <p:nvCxnSpPr>
          <p:cNvPr id="30" name="Straight Connector 29"/>
          <p:cNvCxnSpPr>
            <a:endCxn id="3090" idx="1"/>
          </p:cNvCxnSpPr>
          <p:nvPr/>
        </p:nvCxnSpPr>
        <p:spPr>
          <a:xfrm rot="5400000" flipH="1" flipV="1">
            <a:off x="1981200" y="533400"/>
            <a:ext cx="228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5" idx="1"/>
          </p:cNvCxnSpPr>
          <p:nvPr/>
        </p:nvCxnSpPr>
        <p:spPr>
          <a:xfrm>
            <a:off x="1905000" y="762000"/>
            <a:ext cx="12192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90" idx="3"/>
            <a:endCxn id="26" idx="1"/>
          </p:cNvCxnSpPr>
          <p:nvPr/>
        </p:nvCxnSpPr>
        <p:spPr>
          <a:xfrm>
            <a:off x="3962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3"/>
            <a:endCxn id="27" idx="1"/>
          </p:cNvCxnSpPr>
          <p:nvPr/>
        </p:nvCxnSpPr>
        <p:spPr>
          <a:xfrm>
            <a:off x="4876800" y="11430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  <a:endCxn id="28" idx="1"/>
          </p:cNvCxnSpPr>
          <p:nvPr/>
        </p:nvCxnSpPr>
        <p:spPr>
          <a:xfrm>
            <a:off x="6248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 descr="bigc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1600" y="3200400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2" name="Picture 11" descr="bigc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1600" y="4068763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" name="Picture 11" descr="bigc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0488" y="4983163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4" name="Picture 11" descr="bigc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0488" y="5881688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382000" cy="5062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The Beach Rally</a:t>
            </a:r>
          </a:p>
          <a:p>
            <a:pPr algn="ctr"/>
            <a:r>
              <a:rPr lang="en-US" b="1"/>
              <a:t>©  2010 Jeff Ertzberger</a:t>
            </a:r>
            <a:br>
              <a:rPr lang="en-US" b="1"/>
            </a:br>
            <a:r>
              <a:rPr lang="en-US" b="1"/>
              <a:t>All rights reserved.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All Clipart copyright </a:t>
            </a:r>
            <a:r>
              <a:rPr lang="en-US" b="1">
                <a:hlinkClick r:id="rId2"/>
              </a:rPr>
              <a:t>GraphicsFactory.com</a:t>
            </a:r>
            <a:r>
              <a:rPr lang="en-US" b="1"/>
              <a:t>– All Rights Reserved.  Some images have been modified from original version.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This presentation may not be sold, or redistributed  in any form without written permission of the author.</a:t>
            </a:r>
          </a:p>
          <a:p>
            <a:pPr algn="ctr"/>
            <a:endParaRPr lang="en-US" b="1"/>
          </a:p>
          <a:p>
            <a:endParaRPr lang="en-US" sz="1600" b="1"/>
          </a:p>
          <a:p>
            <a:pPr algn="ctr"/>
            <a:r>
              <a:rPr lang="en-US" b="1"/>
              <a:t>For even more template games and great resources visit:</a:t>
            </a:r>
          </a:p>
          <a:p>
            <a:pPr algn="ctr"/>
            <a:r>
              <a:rPr lang="en-US" sz="3200" b="1"/>
              <a:t>uncw.edu/EdGames</a:t>
            </a:r>
          </a:p>
          <a:p>
            <a:pPr algn="ctr"/>
            <a:endParaRPr lang="en-US" sz="3200" b="1"/>
          </a:p>
          <a:p>
            <a:r>
              <a:rPr lang="en-US" b="1"/>
              <a:t>By using this game you are agreeing to our </a:t>
            </a:r>
            <a:r>
              <a:rPr lang="en-US" b="1">
                <a:hlinkClick r:id="rId3"/>
              </a:rPr>
              <a:t>terms of use</a:t>
            </a:r>
            <a:r>
              <a:rPr lang="en-US" b="1"/>
              <a:t>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49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Default Design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Ertzberger</dc:creator>
  <cp:lastModifiedBy>Sandi Reeves</cp:lastModifiedBy>
  <cp:revision>70</cp:revision>
  <dcterms:created xsi:type="dcterms:W3CDTF">2004-06-04T14:00:11Z</dcterms:created>
  <dcterms:modified xsi:type="dcterms:W3CDTF">2011-02-22T01:38:34Z</dcterms:modified>
</cp:coreProperties>
</file>