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A4DD"/>
    <a:srgbClr val="377B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65" autoAdjust="0"/>
  </p:normalViewPr>
  <p:slideViewPr>
    <p:cSldViewPr snapToGrid="0">
      <p:cViewPr varScale="1">
        <p:scale>
          <a:sx n="43" d="100"/>
          <a:sy n="43" d="100"/>
        </p:scale>
        <p:origin x="-763"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8255635-47CD-436C-BA39-A6A5A21E6F16}" type="datetimeFigureOut">
              <a:rPr lang="en-US"/>
              <a:pPr>
                <a:defRPr/>
              </a:pPr>
              <a:t>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4F8F62B-3B88-45D5-BC3A-6A9490AB8B39}" type="slidenum">
              <a:rPr lang="en-US"/>
              <a:pPr>
                <a:defRPr/>
              </a:pPr>
              <a:t>‹#›</a:t>
            </a:fld>
            <a:endParaRPr lang="en-US"/>
          </a:p>
        </p:txBody>
      </p:sp>
    </p:spTree>
    <p:extLst>
      <p:ext uri="{BB962C8B-B14F-4D97-AF65-F5344CB8AC3E}">
        <p14:creationId xmlns:p14="http://schemas.microsoft.com/office/powerpoint/2010/main" val="2481892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E6D0D4-883C-4989-9598-EDBFFBA3FF40}"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B23D89-D36B-4A18-9B31-5414D09F83EF}"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9CEA5B-BA0C-4DC7-9124-412D3C24751A}"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9E3ABB-9A83-4435-92E1-91E8AD6F257C}" type="slidenum">
              <a:rPr lang="en-US"/>
              <a:pPr fontAlgn="base">
                <a:spcBef>
                  <a:spcPct val="0"/>
                </a:spcBef>
                <a:spcAft>
                  <a:spcPct val="0"/>
                </a:spcAft>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B2FAB2-1FB8-47FC-B5FE-75B7467BEA2C}"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FED2C8-A2B4-4798-AC90-338ADE889682}"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1B4166-FBD6-4E3F-BCC3-9571C5200721}"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479954-54BF-4D04-9CA3-FFFC62FBD704}"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492FBD-16AC-463E-809E-742A89BBBA99}"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065511-859F-4D3B-BB9A-1D7A9D96777F}"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11D4FB-DBA2-4F89-983A-5208D1CBDA75}"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4EDE59-BB4D-4CFE-9DCD-36F8257C4BF3}"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713137B-9351-4D15-9527-44CDE930422F}" type="datetimeFigureOut">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034DB3-2C76-423C-BFC5-18C97FACEA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CE86BD-662C-4AB9-9D01-1EE8DA5FC067}" type="datetimeFigureOut">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72FA44-9C14-421E-8131-E6BB34BD4F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3D35A4-E3FF-415C-80E5-6D9A6956B21C}" type="datetimeFigureOut">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613BF6-76ED-4513-A64D-9F185FB4150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937820-DB4F-4517-A658-C4334B55E7C9}" type="datetimeFigureOut">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A517F8-8E91-4371-AB0E-25CC832E278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1B9DC1-24B6-4F67-838B-25B592CFF259}" type="datetimeFigureOut">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97D227-6B0D-45A6-9335-6768FB1275E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70A1D61-7AAD-49CE-A018-B3DEFA5F1D4C}" type="datetimeFigureOut">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C7533E-AFF4-477A-AE3A-E52DEA1530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EAD86D4-1778-4A27-B490-F5386C54D953}" type="datetimeFigureOut">
              <a:rPr lang="en-US"/>
              <a:pPr>
                <a:defRPr/>
              </a:pPr>
              <a:t>2/24/2012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665BC16-EBDC-45D0-BD91-616864AE5F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E5C1416-864E-4DBF-B078-76B6D8F13F69}" type="datetimeFigureOut">
              <a:rPr lang="en-US"/>
              <a:pPr>
                <a:defRPr/>
              </a:pPr>
              <a:t>2/24/2012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6385839-4C7F-48ED-85AF-9D11943BF5B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8D3DAC-74C2-47C4-A343-E8A6ABB15185}" type="datetimeFigureOut">
              <a:rPr lang="en-US"/>
              <a:pPr>
                <a:defRPr/>
              </a:pPr>
              <a:t>2/24/2012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2C59AE-8EDA-4058-B988-40471598F3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3EA457-3D5C-4177-BE5A-CEE0671047B2}" type="datetimeFigureOut">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1B6E95-7F51-4A17-BA06-E626C40B9E3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5A1657-5B00-45E4-832F-8E3B8A1E79FB}" type="datetimeFigureOut">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E60EA4-8169-4413-8AC1-DCBF84EC0F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EF384CE-ED7D-49F3-9EF4-F90B22FCC01C}" type="datetimeFigureOut">
              <a:rPr lang="en-US"/>
              <a:pPr>
                <a:defRPr/>
              </a:pPr>
              <a:t>2/24/2012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2516BBC-C7CF-442C-8354-9AFBD3D665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7.xml"/><Relationship Id="rId3" Type="http://schemas.openxmlformats.org/officeDocument/2006/relationships/slide" Target="slide3.xml"/><Relationship Id="rId7" Type="http://schemas.openxmlformats.org/officeDocument/2006/relationships/slide" Target="slide10.xml"/><Relationship Id="rId12"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xml"/><Relationship Id="rId5" Type="http://schemas.openxmlformats.org/officeDocument/2006/relationships/slide" Target="slide12.xml"/><Relationship Id="rId10" Type="http://schemas.openxmlformats.org/officeDocument/2006/relationships/slide" Target="slide5.xml"/><Relationship Id="rId4" Type="http://schemas.openxmlformats.org/officeDocument/2006/relationships/slide" Target="slide6.xml"/><Relationship Id="rId9" Type="http://schemas.openxmlformats.org/officeDocument/2006/relationships/slide" Target="slide8.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Oval 1"/>
          <p:cNvSpPr>
            <a:spLocks noChangeArrowheads="1"/>
          </p:cNvSpPr>
          <p:nvPr/>
        </p:nvSpPr>
        <p:spPr bwMode="auto">
          <a:xfrm rot="152133">
            <a:off x="5912295" y="5845984"/>
            <a:ext cx="485775" cy="380113"/>
          </a:xfrm>
          <a:prstGeom prst="ellipse">
            <a:avLst/>
          </a:prstGeom>
          <a:gradFill rotWithShape="1">
            <a:gsLst>
              <a:gs pos="0">
                <a:srgbClr val="FFFFFF">
                  <a:alpha val="48000"/>
                </a:srgbClr>
              </a:gs>
              <a:gs pos="100000">
                <a:srgbClr val="F2F2F2">
                  <a:alpha val="900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50" name="Oval 2"/>
          <p:cNvSpPr>
            <a:spLocks noChangeArrowheads="1"/>
          </p:cNvSpPr>
          <p:nvPr/>
        </p:nvSpPr>
        <p:spPr bwMode="auto">
          <a:xfrm rot="152133">
            <a:off x="4281616" y="6078893"/>
            <a:ext cx="485775" cy="502353"/>
          </a:xfrm>
          <a:prstGeom prst="ellipse">
            <a:avLst/>
          </a:prstGeom>
          <a:gradFill rotWithShape="1">
            <a:gsLst>
              <a:gs pos="0">
                <a:srgbClr val="FFFFFF"/>
              </a:gs>
              <a:gs pos="100000">
                <a:srgbClr val="FFFFFF">
                  <a:alpha val="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85" name="Rectangle 337"/>
          <p:cNvSpPr>
            <a:spLocks noChangeArrowheads="1"/>
          </p:cNvSpPr>
          <p:nvPr/>
        </p:nvSpPr>
        <p:spPr bwMode="auto">
          <a:xfrm rot="152133">
            <a:off x="1504972" y="778914"/>
            <a:ext cx="9144000" cy="482259"/>
          </a:xfrm>
          <a:prstGeom prst="rect">
            <a:avLst/>
          </a:prstGeom>
          <a:noFill/>
          <a:ln w="9525">
            <a:noFill/>
            <a:miter lim="800000"/>
            <a:headEnd/>
            <a:tailEnd/>
          </a:ln>
          <a:effectLst/>
          <a:scene3d>
            <a:camera prst="orthographicFront"/>
            <a:lightRig rig="threePt" dir="t"/>
          </a:scene3d>
          <a:sp3d/>
        </p:spPr>
        <p:txBody>
          <a:bodyPr wrap="none" anchor="ctr">
            <a:spAutoFit/>
          </a:bodyPr>
          <a:lstStyle/>
          <a:p>
            <a:pPr fontAlgn="auto">
              <a:spcBef>
                <a:spcPts val="0"/>
              </a:spcBef>
              <a:spcAft>
                <a:spcPts val="0"/>
              </a:spcAft>
              <a:defRPr/>
            </a:pPr>
            <a:endParaRPr lang="en-US">
              <a:latin typeface="+mn-lt"/>
            </a:endParaRPr>
          </a:p>
        </p:txBody>
      </p:sp>
      <p:sp>
        <p:nvSpPr>
          <p:cNvPr id="2386" name="Rectangle 338"/>
          <p:cNvSpPr>
            <a:spLocks noChangeArrowheads="1"/>
          </p:cNvSpPr>
          <p:nvPr/>
        </p:nvSpPr>
        <p:spPr bwMode="auto">
          <a:xfrm rot="152133">
            <a:off x="1494305" y="1042988"/>
            <a:ext cx="9144000" cy="0"/>
          </a:xfrm>
          <a:prstGeom prst="rect">
            <a:avLst/>
          </a:prstGeom>
          <a:noFill/>
          <a:ln w="9525">
            <a:noFill/>
            <a:miter lim="800000"/>
            <a:headEnd/>
            <a:tailEnd/>
          </a:ln>
          <a:effectLst/>
          <a:scene3d>
            <a:camera prst="orthographicFront"/>
            <a:lightRig rig="threePt" dir="t"/>
          </a:scene3d>
          <a:sp3d/>
        </p:spPr>
        <p:txBody>
          <a:bodyPr wrap="none" anchor="ctr">
            <a:spAutoFit/>
          </a:bodyPr>
          <a:lstStyle/>
          <a:p>
            <a:pPr>
              <a:defRPr/>
            </a:pPr>
            <a:r>
              <a:rPr lang="en-US" sz="1100">
                <a:latin typeface="Calibri" pitchFamily="34" charset="0"/>
                <a:ea typeface="Calibri" pitchFamily="34" charset="0"/>
                <a:cs typeface="Times New Roman" pitchFamily="18" charset="0"/>
              </a:rPr>
              <a:t>                        </a:t>
            </a:r>
            <a:endParaRPr lang="en-US">
              <a:latin typeface="Arial" pitchFamily="34" charset="0"/>
            </a:endParaRPr>
          </a:p>
        </p:txBody>
      </p:sp>
      <p:sp>
        <p:nvSpPr>
          <p:cNvPr id="341" name="TextBox 340">
            <a:hlinkClick r:id="rId3" action="ppaction://hlinksldjump"/>
          </p:cNvPr>
          <p:cNvSpPr txBox="1"/>
          <p:nvPr/>
        </p:nvSpPr>
        <p:spPr>
          <a:xfrm>
            <a:off x="100013" y="1328738"/>
            <a:ext cx="2314575" cy="400050"/>
          </a:xfrm>
          <a:prstGeom prst="rect">
            <a:avLst/>
          </a:prstGeom>
          <a:noFill/>
        </p:spPr>
        <p:txBody>
          <a:bodyPr>
            <a:spAutoFit/>
          </a:bodyPr>
          <a:lstStyle/>
          <a:p>
            <a:pPr fontAlgn="auto">
              <a:spcBef>
                <a:spcPts val="0"/>
              </a:spcBef>
              <a:spcAft>
                <a:spcPts val="0"/>
              </a:spcAft>
              <a:defRPr/>
            </a:pPr>
            <a:r>
              <a:rPr lang="en-US" sz="2000" dirty="0">
                <a:latin typeface="+mj-lt"/>
                <a:ea typeface="SimSun" pitchFamily="2" charset="-122"/>
              </a:rPr>
              <a:t>Chloroplast</a:t>
            </a:r>
          </a:p>
        </p:txBody>
      </p:sp>
      <p:sp>
        <p:nvSpPr>
          <p:cNvPr id="343" name="TextBox 342">
            <a:hlinkClick r:id="rId4" action="ppaction://hlinksldjump"/>
          </p:cNvPr>
          <p:cNvSpPr txBox="1"/>
          <p:nvPr/>
        </p:nvSpPr>
        <p:spPr>
          <a:xfrm>
            <a:off x="101600" y="1763713"/>
            <a:ext cx="2143125" cy="400050"/>
          </a:xfrm>
          <a:prstGeom prst="rect">
            <a:avLst/>
          </a:prstGeom>
          <a:noFill/>
        </p:spPr>
        <p:txBody>
          <a:bodyPr>
            <a:spAutoFit/>
          </a:bodyPr>
          <a:lstStyle/>
          <a:p>
            <a:pPr fontAlgn="auto">
              <a:spcBef>
                <a:spcPts val="0"/>
              </a:spcBef>
              <a:spcAft>
                <a:spcPts val="0"/>
              </a:spcAft>
              <a:defRPr/>
            </a:pPr>
            <a:r>
              <a:rPr lang="en-US" sz="2000" dirty="0">
                <a:latin typeface="+mj-lt"/>
              </a:rPr>
              <a:t>Mitochondria</a:t>
            </a:r>
          </a:p>
        </p:txBody>
      </p:sp>
      <p:sp>
        <p:nvSpPr>
          <p:cNvPr id="683" name="TextBox 682">
            <a:hlinkClick r:id="rId5" action="ppaction://hlinksldjump"/>
          </p:cNvPr>
          <p:cNvSpPr txBox="1"/>
          <p:nvPr/>
        </p:nvSpPr>
        <p:spPr>
          <a:xfrm>
            <a:off x="114300" y="2222500"/>
            <a:ext cx="4953000" cy="400050"/>
          </a:xfrm>
          <a:prstGeom prst="rect">
            <a:avLst/>
          </a:prstGeom>
          <a:noFill/>
        </p:spPr>
        <p:txBody>
          <a:bodyPr>
            <a:spAutoFit/>
          </a:bodyPr>
          <a:lstStyle/>
          <a:p>
            <a:pPr fontAlgn="auto">
              <a:spcBef>
                <a:spcPts val="0"/>
              </a:spcBef>
              <a:spcAft>
                <a:spcPts val="0"/>
              </a:spcAft>
              <a:defRPr/>
            </a:pPr>
            <a:r>
              <a:rPr lang="en-US" sz="2000" dirty="0">
                <a:latin typeface="+mj-lt"/>
              </a:rPr>
              <a:t>Cell Membrane</a:t>
            </a:r>
          </a:p>
        </p:txBody>
      </p:sp>
      <p:sp>
        <p:nvSpPr>
          <p:cNvPr id="684" name="TextBox 683">
            <a:hlinkClick r:id="rId6" action="ppaction://hlinksldjump"/>
          </p:cNvPr>
          <p:cNvSpPr txBox="1"/>
          <p:nvPr/>
        </p:nvSpPr>
        <p:spPr>
          <a:xfrm>
            <a:off x="114300" y="2679700"/>
            <a:ext cx="2667000" cy="400050"/>
          </a:xfrm>
          <a:prstGeom prst="rect">
            <a:avLst/>
          </a:prstGeom>
          <a:noFill/>
        </p:spPr>
        <p:txBody>
          <a:bodyPr>
            <a:spAutoFit/>
          </a:bodyPr>
          <a:lstStyle/>
          <a:p>
            <a:pPr fontAlgn="auto">
              <a:spcBef>
                <a:spcPts val="0"/>
              </a:spcBef>
              <a:spcAft>
                <a:spcPts val="0"/>
              </a:spcAft>
              <a:defRPr/>
            </a:pPr>
            <a:r>
              <a:rPr lang="en-US" sz="2000" dirty="0">
                <a:latin typeface="+mj-lt"/>
              </a:rPr>
              <a:t>Golgi Apparatus</a:t>
            </a:r>
          </a:p>
        </p:txBody>
      </p:sp>
      <p:sp>
        <p:nvSpPr>
          <p:cNvPr id="685" name="TextBox 684">
            <a:hlinkClick r:id="rId7" action="ppaction://hlinksldjump"/>
          </p:cNvPr>
          <p:cNvSpPr txBox="1"/>
          <p:nvPr/>
        </p:nvSpPr>
        <p:spPr>
          <a:xfrm>
            <a:off x="127000" y="3149600"/>
            <a:ext cx="2603500" cy="400050"/>
          </a:xfrm>
          <a:prstGeom prst="rect">
            <a:avLst/>
          </a:prstGeom>
          <a:noFill/>
        </p:spPr>
        <p:txBody>
          <a:bodyPr>
            <a:spAutoFit/>
          </a:bodyPr>
          <a:lstStyle/>
          <a:p>
            <a:pPr fontAlgn="auto">
              <a:spcBef>
                <a:spcPts val="0"/>
              </a:spcBef>
              <a:spcAft>
                <a:spcPts val="0"/>
              </a:spcAft>
              <a:defRPr/>
            </a:pPr>
            <a:r>
              <a:rPr lang="en-US" sz="2000" dirty="0">
                <a:latin typeface="+mj-lt"/>
              </a:rPr>
              <a:t>Cell Wall</a:t>
            </a:r>
          </a:p>
        </p:txBody>
      </p:sp>
      <p:sp>
        <p:nvSpPr>
          <p:cNvPr id="686" name="TextBox 685">
            <a:hlinkClick r:id="rId8" action="ppaction://hlinksldjump"/>
          </p:cNvPr>
          <p:cNvSpPr txBox="1"/>
          <p:nvPr/>
        </p:nvSpPr>
        <p:spPr>
          <a:xfrm>
            <a:off x="152400" y="3657600"/>
            <a:ext cx="2247900" cy="400050"/>
          </a:xfrm>
          <a:prstGeom prst="rect">
            <a:avLst/>
          </a:prstGeom>
          <a:noFill/>
        </p:spPr>
        <p:txBody>
          <a:bodyPr>
            <a:spAutoFit/>
          </a:bodyPr>
          <a:lstStyle/>
          <a:p>
            <a:pPr fontAlgn="auto">
              <a:spcBef>
                <a:spcPts val="0"/>
              </a:spcBef>
              <a:spcAft>
                <a:spcPts val="0"/>
              </a:spcAft>
              <a:defRPr/>
            </a:pPr>
            <a:r>
              <a:rPr lang="en-US" sz="2000" dirty="0" err="1">
                <a:latin typeface="+mj-lt"/>
              </a:rPr>
              <a:t>Ribosomes</a:t>
            </a:r>
            <a:endParaRPr lang="en-US" sz="2000" dirty="0">
              <a:latin typeface="+mj-lt"/>
            </a:endParaRPr>
          </a:p>
        </p:txBody>
      </p:sp>
      <p:sp>
        <p:nvSpPr>
          <p:cNvPr id="687" name="TextBox 686">
            <a:hlinkClick r:id="rId9" action="ppaction://hlinksldjump"/>
          </p:cNvPr>
          <p:cNvSpPr txBox="1"/>
          <p:nvPr/>
        </p:nvSpPr>
        <p:spPr>
          <a:xfrm>
            <a:off x="6896100" y="1371600"/>
            <a:ext cx="2286000" cy="400050"/>
          </a:xfrm>
          <a:prstGeom prst="rect">
            <a:avLst/>
          </a:prstGeom>
          <a:noFill/>
        </p:spPr>
        <p:txBody>
          <a:bodyPr>
            <a:spAutoFit/>
          </a:bodyPr>
          <a:lstStyle/>
          <a:p>
            <a:pPr fontAlgn="auto">
              <a:spcBef>
                <a:spcPts val="0"/>
              </a:spcBef>
              <a:spcAft>
                <a:spcPts val="0"/>
              </a:spcAft>
              <a:defRPr/>
            </a:pPr>
            <a:r>
              <a:rPr lang="en-US" sz="2000" dirty="0">
                <a:latin typeface="+mj-lt"/>
              </a:rPr>
              <a:t>Cytoplasm</a:t>
            </a:r>
          </a:p>
        </p:txBody>
      </p:sp>
      <p:sp>
        <p:nvSpPr>
          <p:cNvPr id="688" name="TextBox 687">
            <a:hlinkClick r:id="rId10" action="ppaction://hlinksldjump"/>
          </p:cNvPr>
          <p:cNvSpPr txBox="1">
            <a:spLocks noChangeArrowheads="1"/>
          </p:cNvSpPr>
          <p:nvPr/>
        </p:nvSpPr>
        <p:spPr bwMode="auto">
          <a:xfrm>
            <a:off x="6896100" y="1790700"/>
            <a:ext cx="1498600" cy="400050"/>
          </a:xfrm>
          <a:prstGeom prst="rect">
            <a:avLst/>
          </a:prstGeom>
          <a:noFill/>
          <a:ln w="9525">
            <a:noFill/>
            <a:miter lim="800000"/>
            <a:headEnd/>
            <a:tailEnd/>
          </a:ln>
        </p:spPr>
        <p:txBody>
          <a:bodyPr>
            <a:spAutoFit/>
          </a:bodyPr>
          <a:lstStyle/>
          <a:p>
            <a:r>
              <a:rPr lang="en-US" sz="2000">
                <a:latin typeface="Calibri" pitchFamily="34" charset="0"/>
              </a:rPr>
              <a:t>Nucleus</a:t>
            </a:r>
          </a:p>
        </p:txBody>
      </p:sp>
      <p:sp>
        <p:nvSpPr>
          <p:cNvPr id="690" name="TextBox 689">
            <a:hlinkClick r:id="rId11" action="ppaction://hlinksldjump"/>
          </p:cNvPr>
          <p:cNvSpPr txBox="1"/>
          <p:nvPr/>
        </p:nvSpPr>
        <p:spPr>
          <a:xfrm>
            <a:off x="6896100" y="2743200"/>
            <a:ext cx="1663700" cy="708025"/>
          </a:xfrm>
          <a:prstGeom prst="rect">
            <a:avLst/>
          </a:prstGeom>
          <a:noFill/>
        </p:spPr>
        <p:txBody>
          <a:bodyPr>
            <a:spAutoFit/>
          </a:bodyPr>
          <a:lstStyle/>
          <a:p>
            <a:pPr fontAlgn="auto">
              <a:spcBef>
                <a:spcPts val="0"/>
              </a:spcBef>
              <a:spcAft>
                <a:spcPts val="0"/>
              </a:spcAft>
              <a:defRPr/>
            </a:pPr>
            <a:r>
              <a:rPr lang="en-US" sz="2000" dirty="0">
                <a:latin typeface="+mj-lt"/>
              </a:rPr>
              <a:t>Endoplasmic Reticulum</a:t>
            </a:r>
          </a:p>
        </p:txBody>
      </p:sp>
      <p:sp>
        <p:nvSpPr>
          <p:cNvPr id="2377" name="Freeform 329"/>
          <p:cNvSpPr>
            <a:spLocks/>
          </p:cNvSpPr>
          <p:nvPr/>
        </p:nvSpPr>
        <p:spPr bwMode="auto">
          <a:xfrm rot="21430640" flipH="1">
            <a:off x="6122425" y="1293893"/>
            <a:ext cx="182186" cy="926611"/>
          </a:xfrm>
          <a:custGeom>
            <a:avLst/>
            <a:gdLst/>
            <a:ahLst/>
            <a:cxnLst>
              <a:cxn ang="0">
                <a:pos x="17" y="176"/>
              </a:cxn>
              <a:cxn ang="0">
                <a:pos x="140" y="1312"/>
              </a:cxn>
              <a:cxn ang="0">
                <a:pos x="244" y="706"/>
              </a:cxn>
              <a:cxn ang="0">
                <a:pos x="244" y="256"/>
              </a:cxn>
              <a:cxn ang="0">
                <a:pos x="17" y="176"/>
              </a:cxn>
            </a:cxnLst>
            <a:rect l="0" t="0" r="r" b="b"/>
            <a:pathLst>
              <a:path w="282" h="1400">
                <a:moveTo>
                  <a:pt x="17" y="176"/>
                </a:moveTo>
                <a:cubicBezTo>
                  <a:pt x="0" y="352"/>
                  <a:pt x="102" y="1224"/>
                  <a:pt x="140" y="1312"/>
                </a:cubicBezTo>
                <a:cubicBezTo>
                  <a:pt x="178" y="1400"/>
                  <a:pt x="227" y="882"/>
                  <a:pt x="244" y="706"/>
                </a:cubicBezTo>
                <a:cubicBezTo>
                  <a:pt x="261" y="530"/>
                  <a:pt x="282" y="343"/>
                  <a:pt x="244" y="256"/>
                </a:cubicBezTo>
                <a:cubicBezTo>
                  <a:pt x="206" y="169"/>
                  <a:pt x="34" y="0"/>
                  <a:pt x="17" y="176"/>
                </a:cubicBezTo>
                <a:close/>
              </a:path>
            </a:pathLst>
          </a:custGeom>
          <a:solidFill>
            <a:srgbClr val="7CBF33"/>
          </a:solid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79" name="Freeform 331"/>
          <p:cNvSpPr>
            <a:spLocks/>
          </p:cNvSpPr>
          <p:nvPr/>
        </p:nvSpPr>
        <p:spPr bwMode="auto">
          <a:xfrm rot="21430640">
            <a:off x="5984022" y="1330269"/>
            <a:ext cx="335351" cy="1259198"/>
          </a:xfrm>
          <a:custGeom>
            <a:avLst/>
            <a:gdLst/>
            <a:ahLst/>
            <a:cxnLst>
              <a:cxn ang="0">
                <a:pos x="149" y="88"/>
              </a:cxn>
              <a:cxn ang="0">
                <a:pos x="349" y="485"/>
              </a:cxn>
              <a:cxn ang="0">
                <a:pos x="511" y="1050"/>
              </a:cxn>
              <a:cxn ang="0">
                <a:pos x="401" y="1840"/>
              </a:cxn>
              <a:cxn ang="0">
                <a:pos x="125" y="1425"/>
              </a:cxn>
              <a:cxn ang="0">
                <a:pos x="5" y="1015"/>
              </a:cxn>
              <a:cxn ang="0">
                <a:pos x="149" y="88"/>
              </a:cxn>
            </a:cxnLst>
            <a:rect l="0" t="0" r="r" b="b"/>
            <a:pathLst>
              <a:path w="520" h="1903">
                <a:moveTo>
                  <a:pt x="149" y="88"/>
                </a:moveTo>
                <a:cubicBezTo>
                  <a:pt x="206" y="0"/>
                  <a:pt x="289" y="325"/>
                  <a:pt x="349" y="485"/>
                </a:cubicBezTo>
                <a:cubicBezTo>
                  <a:pt x="409" y="645"/>
                  <a:pt x="502" y="824"/>
                  <a:pt x="511" y="1050"/>
                </a:cubicBezTo>
                <a:cubicBezTo>
                  <a:pt x="520" y="1276"/>
                  <a:pt x="465" y="1777"/>
                  <a:pt x="401" y="1840"/>
                </a:cubicBezTo>
                <a:cubicBezTo>
                  <a:pt x="337" y="1903"/>
                  <a:pt x="191" y="1562"/>
                  <a:pt x="125" y="1425"/>
                </a:cubicBezTo>
                <a:cubicBezTo>
                  <a:pt x="59" y="1288"/>
                  <a:pt x="0" y="1238"/>
                  <a:pt x="5" y="1015"/>
                </a:cubicBezTo>
                <a:cubicBezTo>
                  <a:pt x="9" y="793"/>
                  <a:pt x="93" y="176"/>
                  <a:pt x="149" y="88"/>
                </a:cubicBezTo>
                <a:close/>
              </a:path>
            </a:pathLst>
          </a:custGeom>
          <a:solidFill>
            <a:srgbClr val="1C2B0B"/>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75" name="Freeform 327"/>
          <p:cNvSpPr>
            <a:spLocks/>
          </p:cNvSpPr>
          <p:nvPr/>
        </p:nvSpPr>
        <p:spPr bwMode="auto">
          <a:xfrm rot="21430640">
            <a:off x="2622114" y="1509217"/>
            <a:ext cx="182185" cy="926611"/>
          </a:xfrm>
          <a:custGeom>
            <a:avLst/>
            <a:gdLst/>
            <a:ahLst/>
            <a:cxnLst>
              <a:cxn ang="0">
                <a:pos x="17" y="176"/>
              </a:cxn>
              <a:cxn ang="0">
                <a:pos x="140" y="1312"/>
              </a:cxn>
              <a:cxn ang="0">
                <a:pos x="244" y="706"/>
              </a:cxn>
              <a:cxn ang="0">
                <a:pos x="244" y="256"/>
              </a:cxn>
              <a:cxn ang="0">
                <a:pos x="17" y="176"/>
              </a:cxn>
            </a:cxnLst>
            <a:rect l="0" t="0" r="r" b="b"/>
            <a:pathLst>
              <a:path w="282" h="1400">
                <a:moveTo>
                  <a:pt x="17" y="176"/>
                </a:moveTo>
                <a:cubicBezTo>
                  <a:pt x="0" y="352"/>
                  <a:pt x="102" y="1224"/>
                  <a:pt x="140" y="1312"/>
                </a:cubicBezTo>
                <a:cubicBezTo>
                  <a:pt x="178" y="1400"/>
                  <a:pt x="227" y="882"/>
                  <a:pt x="244" y="706"/>
                </a:cubicBezTo>
                <a:cubicBezTo>
                  <a:pt x="261" y="530"/>
                  <a:pt x="282" y="343"/>
                  <a:pt x="244" y="256"/>
                </a:cubicBezTo>
                <a:cubicBezTo>
                  <a:pt x="206" y="169"/>
                  <a:pt x="34" y="0"/>
                  <a:pt x="17" y="176"/>
                </a:cubicBezTo>
                <a:close/>
              </a:path>
            </a:pathLst>
          </a:custGeom>
          <a:solidFill>
            <a:srgbClr val="7CBF33"/>
          </a:solid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74" name="Freeform 326"/>
          <p:cNvSpPr>
            <a:spLocks/>
          </p:cNvSpPr>
          <p:nvPr/>
        </p:nvSpPr>
        <p:spPr bwMode="auto">
          <a:xfrm rot="21430640">
            <a:off x="2760824" y="4091092"/>
            <a:ext cx="3708206" cy="833950"/>
          </a:xfrm>
          <a:custGeom>
            <a:avLst/>
            <a:gdLst/>
            <a:ahLst/>
            <a:cxnLst>
              <a:cxn ang="0">
                <a:pos x="455" y="149"/>
              </a:cxn>
              <a:cxn ang="0">
                <a:pos x="455" y="207"/>
              </a:cxn>
              <a:cxn ang="0">
                <a:pos x="577" y="912"/>
              </a:cxn>
              <a:cxn ang="0">
                <a:pos x="635" y="1228"/>
              </a:cxn>
              <a:cxn ang="0">
                <a:pos x="4385" y="1100"/>
              </a:cxn>
              <a:cxn ang="0">
                <a:pos x="5462" y="912"/>
              </a:cxn>
              <a:cxn ang="0">
                <a:pos x="5345" y="768"/>
              </a:cxn>
              <a:cxn ang="0">
                <a:pos x="5363" y="237"/>
              </a:cxn>
              <a:cxn ang="0">
                <a:pos x="5363" y="10"/>
              </a:cxn>
              <a:cxn ang="0">
                <a:pos x="4934" y="174"/>
              </a:cxn>
              <a:cxn ang="0">
                <a:pos x="3228" y="382"/>
              </a:cxn>
              <a:cxn ang="0">
                <a:pos x="1527" y="373"/>
              </a:cxn>
              <a:cxn ang="0">
                <a:pos x="455" y="149"/>
              </a:cxn>
            </a:cxnLst>
            <a:rect l="0" t="0" r="r" b="b"/>
            <a:pathLst>
              <a:path w="5622" h="1259">
                <a:moveTo>
                  <a:pt x="455" y="149"/>
                </a:moveTo>
                <a:cubicBezTo>
                  <a:pt x="276" y="121"/>
                  <a:pt x="435" y="80"/>
                  <a:pt x="455" y="207"/>
                </a:cubicBezTo>
                <a:cubicBezTo>
                  <a:pt x="475" y="334"/>
                  <a:pt x="547" y="742"/>
                  <a:pt x="577" y="912"/>
                </a:cubicBezTo>
                <a:cubicBezTo>
                  <a:pt x="607" y="1082"/>
                  <a:pt x="0" y="1197"/>
                  <a:pt x="635" y="1228"/>
                </a:cubicBezTo>
                <a:cubicBezTo>
                  <a:pt x="1270" y="1259"/>
                  <a:pt x="3581" y="1153"/>
                  <a:pt x="4385" y="1100"/>
                </a:cubicBezTo>
                <a:cubicBezTo>
                  <a:pt x="5189" y="1047"/>
                  <a:pt x="5302" y="967"/>
                  <a:pt x="5462" y="912"/>
                </a:cubicBezTo>
                <a:cubicBezTo>
                  <a:pt x="5622" y="857"/>
                  <a:pt x="5361" y="880"/>
                  <a:pt x="5345" y="768"/>
                </a:cubicBezTo>
                <a:cubicBezTo>
                  <a:pt x="5329" y="656"/>
                  <a:pt x="5360" y="363"/>
                  <a:pt x="5363" y="237"/>
                </a:cubicBezTo>
                <a:cubicBezTo>
                  <a:pt x="5366" y="111"/>
                  <a:pt x="5434" y="20"/>
                  <a:pt x="5363" y="10"/>
                </a:cubicBezTo>
                <a:cubicBezTo>
                  <a:pt x="5292" y="0"/>
                  <a:pt x="5290" y="112"/>
                  <a:pt x="4934" y="174"/>
                </a:cubicBezTo>
                <a:cubicBezTo>
                  <a:pt x="4578" y="236"/>
                  <a:pt x="3796" y="349"/>
                  <a:pt x="3228" y="382"/>
                </a:cubicBezTo>
                <a:cubicBezTo>
                  <a:pt x="2660" y="415"/>
                  <a:pt x="1992" y="412"/>
                  <a:pt x="1527" y="373"/>
                </a:cubicBezTo>
                <a:cubicBezTo>
                  <a:pt x="1062" y="334"/>
                  <a:pt x="634" y="177"/>
                  <a:pt x="455" y="149"/>
                </a:cubicBezTo>
                <a:close/>
              </a:path>
            </a:pathLst>
          </a:custGeom>
          <a:solidFill>
            <a:srgbClr val="3A5917"/>
          </a:solid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73" name="Freeform 325"/>
          <p:cNvSpPr>
            <a:spLocks/>
          </p:cNvSpPr>
          <p:nvPr/>
        </p:nvSpPr>
        <p:spPr bwMode="auto">
          <a:xfrm rot="21430640">
            <a:off x="6216252" y="3567537"/>
            <a:ext cx="375657" cy="1153300"/>
          </a:xfrm>
          <a:custGeom>
            <a:avLst/>
            <a:gdLst/>
            <a:ahLst/>
            <a:cxnLst>
              <a:cxn ang="0">
                <a:pos x="137" y="206"/>
              </a:cxn>
              <a:cxn ang="0">
                <a:pos x="53" y="1534"/>
              </a:cxn>
              <a:cxn ang="0">
                <a:pos x="457" y="1456"/>
              </a:cxn>
              <a:cxn ang="0">
                <a:pos x="583" y="1339"/>
              </a:cxn>
              <a:cxn ang="0">
                <a:pos x="457" y="1021"/>
              </a:cxn>
              <a:cxn ang="0">
                <a:pos x="194" y="296"/>
              </a:cxn>
              <a:cxn ang="0">
                <a:pos x="137" y="206"/>
              </a:cxn>
            </a:cxnLst>
            <a:rect l="0" t="0" r="r" b="b"/>
            <a:pathLst>
              <a:path w="583" h="1742">
                <a:moveTo>
                  <a:pt x="137" y="206"/>
                </a:moveTo>
                <a:cubicBezTo>
                  <a:pt x="113" y="412"/>
                  <a:pt x="0" y="1326"/>
                  <a:pt x="53" y="1534"/>
                </a:cubicBezTo>
                <a:cubicBezTo>
                  <a:pt x="106" y="1742"/>
                  <a:pt x="369" y="1488"/>
                  <a:pt x="457" y="1456"/>
                </a:cubicBezTo>
                <a:cubicBezTo>
                  <a:pt x="545" y="1424"/>
                  <a:pt x="583" y="1411"/>
                  <a:pt x="583" y="1339"/>
                </a:cubicBezTo>
                <a:cubicBezTo>
                  <a:pt x="583" y="1267"/>
                  <a:pt x="522" y="1195"/>
                  <a:pt x="457" y="1021"/>
                </a:cubicBezTo>
                <a:cubicBezTo>
                  <a:pt x="392" y="847"/>
                  <a:pt x="245" y="429"/>
                  <a:pt x="194" y="296"/>
                </a:cubicBezTo>
                <a:cubicBezTo>
                  <a:pt x="143" y="163"/>
                  <a:pt x="161" y="0"/>
                  <a:pt x="137" y="206"/>
                </a:cubicBezTo>
                <a:close/>
              </a:path>
            </a:pathLst>
          </a:custGeom>
          <a:solidFill>
            <a:srgbClr val="1C2B0B"/>
          </a:solid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72" name="Freeform 324"/>
          <p:cNvSpPr>
            <a:spLocks/>
          </p:cNvSpPr>
          <p:nvPr/>
        </p:nvSpPr>
        <p:spPr bwMode="auto">
          <a:xfrm rot="21430640">
            <a:off x="2834417" y="3955013"/>
            <a:ext cx="341800" cy="966322"/>
          </a:xfrm>
          <a:custGeom>
            <a:avLst/>
            <a:gdLst/>
            <a:ahLst/>
            <a:cxnLst>
              <a:cxn ang="0">
                <a:pos x="292" y="74"/>
              </a:cxn>
              <a:cxn ang="0">
                <a:pos x="493" y="1236"/>
              </a:cxn>
              <a:cxn ang="0">
                <a:pos x="70" y="1424"/>
              </a:cxn>
              <a:cxn ang="0">
                <a:pos x="70" y="1200"/>
              </a:cxn>
              <a:cxn ang="0">
                <a:pos x="217" y="794"/>
              </a:cxn>
              <a:cxn ang="0">
                <a:pos x="292" y="74"/>
              </a:cxn>
            </a:cxnLst>
            <a:rect l="0" t="0" r="r" b="b"/>
            <a:pathLst>
              <a:path w="530" h="1461">
                <a:moveTo>
                  <a:pt x="292" y="74"/>
                </a:moveTo>
                <a:cubicBezTo>
                  <a:pt x="338" y="148"/>
                  <a:pt x="530" y="1011"/>
                  <a:pt x="493" y="1236"/>
                </a:cubicBezTo>
                <a:cubicBezTo>
                  <a:pt x="456" y="1461"/>
                  <a:pt x="140" y="1430"/>
                  <a:pt x="70" y="1424"/>
                </a:cubicBezTo>
                <a:cubicBezTo>
                  <a:pt x="0" y="1418"/>
                  <a:pt x="46" y="1305"/>
                  <a:pt x="70" y="1200"/>
                </a:cubicBezTo>
                <a:cubicBezTo>
                  <a:pt x="94" y="1095"/>
                  <a:pt x="180" y="977"/>
                  <a:pt x="217" y="794"/>
                </a:cubicBezTo>
                <a:cubicBezTo>
                  <a:pt x="254" y="611"/>
                  <a:pt x="246" y="0"/>
                  <a:pt x="292" y="74"/>
                </a:cubicBezTo>
                <a:close/>
              </a:path>
            </a:pathLst>
          </a:custGeom>
          <a:solidFill>
            <a:srgbClr val="1C2B0B"/>
          </a:solid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78" name="Freeform 330"/>
          <p:cNvSpPr>
            <a:spLocks/>
          </p:cNvSpPr>
          <p:nvPr/>
        </p:nvSpPr>
        <p:spPr bwMode="auto">
          <a:xfrm rot="21430640">
            <a:off x="2763372" y="1674079"/>
            <a:ext cx="333738" cy="822368"/>
          </a:xfrm>
          <a:custGeom>
            <a:avLst/>
            <a:gdLst/>
            <a:ahLst/>
            <a:cxnLst>
              <a:cxn ang="0">
                <a:pos x="88" y="23"/>
              </a:cxn>
              <a:cxn ang="0">
                <a:pos x="19" y="387"/>
              </a:cxn>
              <a:cxn ang="0">
                <a:pos x="14" y="601"/>
              </a:cxn>
              <a:cxn ang="0">
                <a:pos x="19" y="1006"/>
              </a:cxn>
              <a:cxn ang="0">
                <a:pos x="128" y="804"/>
              </a:cxn>
              <a:cxn ang="0">
                <a:pos x="108" y="528"/>
              </a:cxn>
              <a:cxn ang="0">
                <a:pos x="88" y="23"/>
              </a:cxn>
            </a:cxnLst>
            <a:rect l="0" t="0" r="r" b="b"/>
            <a:pathLst>
              <a:path w="143" h="1040">
                <a:moveTo>
                  <a:pt x="88" y="23"/>
                </a:moveTo>
                <a:cubicBezTo>
                  <a:pt x="73" y="0"/>
                  <a:pt x="31" y="291"/>
                  <a:pt x="19" y="387"/>
                </a:cubicBezTo>
                <a:cubicBezTo>
                  <a:pt x="7" y="483"/>
                  <a:pt x="14" y="498"/>
                  <a:pt x="14" y="601"/>
                </a:cubicBezTo>
                <a:cubicBezTo>
                  <a:pt x="14" y="704"/>
                  <a:pt x="0" y="972"/>
                  <a:pt x="19" y="1006"/>
                </a:cubicBezTo>
                <a:cubicBezTo>
                  <a:pt x="38" y="1040"/>
                  <a:pt x="113" y="884"/>
                  <a:pt x="128" y="804"/>
                </a:cubicBezTo>
                <a:cubicBezTo>
                  <a:pt x="143" y="724"/>
                  <a:pt x="116" y="658"/>
                  <a:pt x="108" y="528"/>
                </a:cubicBezTo>
                <a:cubicBezTo>
                  <a:pt x="100" y="398"/>
                  <a:pt x="103" y="46"/>
                  <a:pt x="88" y="23"/>
                </a:cubicBezTo>
                <a:close/>
              </a:path>
            </a:pathLst>
          </a:custGeom>
          <a:solidFill>
            <a:srgbClr val="1C2B0B"/>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76" name="Freeform 328"/>
          <p:cNvSpPr>
            <a:spLocks/>
          </p:cNvSpPr>
          <p:nvPr/>
        </p:nvSpPr>
        <p:spPr bwMode="auto">
          <a:xfrm rot="21430640">
            <a:off x="2609629" y="1383049"/>
            <a:ext cx="3571164" cy="393810"/>
          </a:xfrm>
          <a:custGeom>
            <a:avLst/>
            <a:gdLst/>
            <a:ahLst/>
            <a:cxnLst>
              <a:cxn ang="0">
                <a:pos x="30" y="181"/>
              </a:cxn>
              <a:cxn ang="0">
                <a:pos x="291" y="159"/>
              </a:cxn>
              <a:cxn ang="0">
                <a:pos x="494" y="251"/>
              </a:cxn>
              <a:cxn ang="0">
                <a:pos x="821" y="261"/>
              </a:cxn>
              <a:cxn ang="0">
                <a:pos x="3124" y="211"/>
              </a:cxn>
              <a:cxn ang="0">
                <a:pos x="4110" y="181"/>
              </a:cxn>
              <a:cxn ang="0">
                <a:pos x="5094" y="159"/>
              </a:cxn>
              <a:cxn ang="0">
                <a:pos x="5301" y="31"/>
              </a:cxn>
              <a:cxn ang="0">
                <a:pos x="5480" y="21"/>
              </a:cxn>
              <a:cxn ang="0">
                <a:pos x="5379" y="159"/>
              </a:cxn>
              <a:cxn ang="0">
                <a:pos x="4531" y="531"/>
              </a:cxn>
              <a:cxn ang="0">
                <a:pos x="1890" y="551"/>
              </a:cxn>
              <a:cxn ang="0">
                <a:pos x="470" y="361"/>
              </a:cxn>
              <a:cxn ang="0">
                <a:pos x="30" y="181"/>
              </a:cxn>
            </a:cxnLst>
            <a:rect l="0" t="0" r="r" b="b"/>
            <a:pathLst>
              <a:path w="5537" h="596">
                <a:moveTo>
                  <a:pt x="30" y="181"/>
                </a:moveTo>
                <a:cubicBezTo>
                  <a:pt x="0" y="147"/>
                  <a:pt x="214" y="147"/>
                  <a:pt x="291" y="159"/>
                </a:cubicBezTo>
                <a:cubicBezTo>
                  <a:pt x="368" y="171"/>
                  <a:pt x="406" y="234"/>
                  <a:pt x="494" y="251"/>
                </a:cubicBezTo>
                <a:cubicBezTo>
                  <a:pt x="582" y="268"/>
                  <a:pt x="383" y="268"/>
                  <a:pt x="821" y="261"/>
                </a:cubicBezTo>
                <a:cubicBezTo>
                  <a:pt x="1259" y="254"/>
                  <a:pt x="2576" y="224"/>
                  <a:pt x="3124" y="211"/>
                </a:cubicBezTo>
                <a:cubicBezTo>
                  <a:pt x="3672" y="198"/>
                  <a:pt x="3782" y="190"/>
                  <a:pt x="4110" y="181"/>
                </a:cubicBezTo>
                <a:cubicBezTo>
                  <a:pt x="4438" y="172"/>
                  <a:pt x="4896" y="184"/>
                  <a:pt x="5094" y="159"/>
                </a:cubicBezTo>
                <a:cubicBezTo>
                  <a:pt x="5292" y="134"/>
                  <a:pt x="5237" y="54"/>
                  <a:pt x="5301" y="31"/>
                </a:cubicBezTo>
                <a:cubicBezTo>
                  <a:pt x="5365" y="8"/>
                  <a:pt x="5467" y="0"/>
                  <a:pt x="5480" y="21"/>
                </a:cubicBezTo>
                <a:cubicBezTo>
                  <a:pt x="5493" y="42"/>
                  <a:pt x="5537" y="74"/>
                  <a:pt x="5379" y="159"/>
                </a:cubicBezTo>
                <a:cubicBezTo>
                  <a:pt x="5221" y="244"/>
                  <a:pt x="5112" y="466"/>
                  <a:pt x="4531" y="531"/>
                </a:cubicBezTo>
                <a:cubicBezTo>
                  <a:pt x="3950" y="596"/>
                  <a:pt x="2567" y="579"/>
                  <a:pt x="1890" y="551"/>
                </a:cubicBezTo>
                <a:cubicBezTo>
                  <a:pt x="1213" y="523"/>
                  <a:pt x="780" y="423"/>
                  <a:pt x="470" y="361"/>
                </a:cubicBezTo>
                <a:cubicBezTo>
                  <a:pt x="160" y="299"/>
                  <a:pt x="60" y="215"/>
                  <a:pt x="30" y="181"/>
                </a:cubicBezTo>
                <a:close/>
              </a:path>
            </a:pathLst>
          </a:custGeom>
          <a:solidFill>
            <a:srgbClr val="3A5917"/>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69" name="Freeform 321"/>
          <p:cNvSpPr>
            <a:spLocks/>
          </p:cNvSpPr>
          <p:nvPr/>
        </p:nvSpPr>
        <p:spPr bwMode="auto">
          <a:xfrm rot="21430640">
            <a:off x="2809027" y="1483816"/>
            <a:ext cx="3329324" cy="820713"/>
          </a:xfrm>
          <a:custGeom>
            <a:avLst/>
            <a:gdLst/>
            <a:ahLst/>
            <a:cxnLst>
              <a:cxn ang="0">
                <a:pos x="64" y="172"/>
              </a:cxn>
              <a:cxn ang="0">
                <a:pos x="74" y="259"/>
              </a:cxn>
              <a:cxn ang="0">
                <a:pos x="94" y="632"/>
              </a:cxn>
              <a:cxn ang="0">
                <a:pos x="144" y="1200"/>
              </a:cxn>
              <a:cxn ang="0">
                <a:pos x="367" y="872"/>
              </a:cxn>
              <a:cxn ang="0">
                <a:pos x="624" y="672"/>
              </a:cxn>
              <a:cxn ang="0">
                <a:pos x="754" y="492"/>
              </a:cxn>
              <a:cxn ang="0">
                <a:pos x="832" y="422"/>
              </a:cxn>
              <a:cxn ang="0">
                <a:pos x="1975" y="432"/>
              </a:cxn>
              <a:cxn ang="0">
                <a:pos x="3575" y="492"/>
              </a:cxn>
              <a:cxn ang="0">
                <a:pos x="4512" y="612"/>
              </a:cxn>
              <a:cxn ang="0">
                <a:pos x="4996" y="912"/>
              </a:cxn>
              <a:cxn ang="0">
                <a:pos x="5063" y="342"/>
              </a:cxn>
              <a:cxn ang="0">
                <a:pos x="5070" y="62"/>
              </a:cxn>
              <a:cxn ang="0">
                <a:pos x="5063" y="2"/>
              </a:cxn>
              <a:cxn ang="0">
                <a:pos x="4869" y="52"/>
              </a:cxn>
              <a:cxn ang="0">
                <a:pos x="3296" y="92"/>
              </a:cxn>
              <a:cxn ang="0">
                <a:pos x="1193" y="132"/>
              </a:cxn>
              <a:cxn ang="0">
                <a:pos x="458" y="162"/>
              </a:cxn>
              <a:cxn ang="0">
                <a:pos x="64" y="172"/>
              </a:cxn>
            </a:cxnLst>
            <a:rect l="0" t="0" r="r" b="b"/>
            <a:pathLst>
              <a:path w="5163" h="1240">
                <a:moveTo>
                  <a:pt x="64" y="172"/>
                </a:moveTo>
                <a:cubicBezTo>
                  <a:pt x="0" y="188"/>
                  <a:pt x="69" y="182"/>
                  <a:pt x="74" y="259"/>
                </a:cubicBezTo>
                <a:cubicBezTo>
                  <a:pt x="79" y="336"/>
                  <a:pt x="82" y="475"/>
                  <a:pt x="94" y="632"/>
                </a:cubicBezTo>
                <a:cubicBezTo>
                  <a:pt x="106" y="789"/>
                  <a:pt x="99" y="1160"/>
                  <a:pt x="144" y="1200"/>
                </a:cubicBezTo>
                <a:cubicBezTo>
                  <a:pt x="189" y="1240"/>
                  <a:pt x="287" y="960"/>
                  <a:pt x="367" y="872"/>
                </a:cubicBezTo>
                <a:cubicBezTo>
                  <a:pt x="447" y="784"/>
                  <a:pt x="560" y="735"/>
                  <a:pt x="624" y="672"/>
                </a:cubicBezTo>
                <a:cubicBezTo>
                  <a:pt x="688" y="609"/>
                  <a:pt x="719" y="534"/>
                  <a:pt x="754" y="492"/>
                </a:cubicBezTo>
                <a:cubicBezTo>
                  <a:pt x="789" y="450"/>
                  <a:pt x="629" y="432"/>
                  <a:pt x="832" y="422"/>
                </a:cubicBezTo>
                <a:cubicBezTo>
                  <a:pt x="1035" y="412"/>
                  <a:pt x="1518" y="420"/>
                  <a:pt x="1975" y="432"/>
                </a:cubicBezTo>
                <a:cubicBezTo>
                  <a:pt x="2432" y="444"/>
                  <a:pt x="3152" y="462"/>
                  <a:pt x="3575" y="492"/>
                </a:cubicBezTo>
                <a:cubicBezTo>
                  <a:pt x="3998" y="522"/>
                  <a:pt x="4275" y="542"/>
                  <a:pt x="4512" y="612"/>
                </a:cubicBezTo>
                <a:cubicBezTo>
                  <a:pt x="4749" y="682"/>
                  <a:pt x="4904" y="957"/>
                  <a:pt x="4996" y="912"/>
                </a:cubicBezTo>
                <a:cubicBezTo>
                  <a:pt x="5088" y="867"/>
                  <a:pt x="5051" y="484"/>
                  <a:pt x="5063" y="342"/>
                </a:cubicBezTo>
                <a:cubicBezTo>
                  <a:pt x="5075" y="200"/>
                  <a:pt x="5070" y="119"/>
                  <a:pt x="5070" y="62"/>
                </a:cubicBezTo>
                <a:cubicBezTo>
                  <a:pt x="5070" y="5"/>
                  <a:pt x="5096" y="4"/>
                  <a:pt x="5063" y="2"/>
                </a:cubicBezTo>
                <a:cubicBezTo>
                  <a:pt x="5030" y="0"/>
                  <a:pt x="5163" y="37"/>
                  <a:pt x="4869" y="52"/>
                </a:cubicBezTo>
                <a:cubicBezTo>
                  <a:pt x="4575" y="67"/>
                  <a:pt x="3909" y="79"/>
                  <a:pt x="3296" y="92"/>
                </a:cubicBezTo>
                <a:cubicBezTo>
                  <a:pt x="2683" y="105"/>
                  <a:pt x="1666" y="120"/>
                  <a:pt x="1193" y="132"/>
                </a:cubicBezTo>
                <a:cubicBezTo>
                  <a:pt x="720" y="144"/>
                  <a:pt x="646" y="155"/>
                  <a:pt x="458" y="162"/>
                </a:cubicBezTo>
                <a:cubicBezTo>
                  <a:pt x="270" y="169"/>
                  <a:pt x="128" y="156"/>
                  <a:pt x="64" y="172"/>
                </a:cubicBezTo>
                <a:close/>
              </a:path>
            </a:pathLst>
          </a:custGeom>
          <a:gradFill rotWithShape="1">
            <a:gsLst>
              <a:gs pos="0">
                <a:srgbClr val="619527"/>
              </a:gs>
              <a:gs pos="100000">
                <a:srgbClr val="1C2B0B"/>
              </a:gs>
            </a:gsLst>
            <a:lin ang="5400000" scaled="1"/>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68" name="Freeform 320"/>
          <p:cNvSpPr>
            <a:spLocks/>
          </p:cNvSpPr>
          <p:nvPr/>
        </p:nvSpPr>
        <p:spPr bwMode="auto">
          <a:xfrm rot="21430640">
            <a:off x="2788165" y="1654630"/>
            <a:ext cx="3432508" cy="873662"/>
          </a:xfrm>
          <a:custGeom>
            <a:avLst/>
            <a:gdLst/>
            <a:ahLst/>
            <a:cxnLst>
              <a:cxn ang="0">
                <a:pos x="54" y="1202"/>
              </a:cxn>
              <a:cxn ang="0">
                <a:pos x="416" y="542"/>
              </a:cxn>
              <a:cxn ang="0">
                <a:pos x="563" y="333"/>
              </a:cxn>
              <a:cxn ang="0">
                <a:pos x="833" y="133"/>
              </a:cxn>
              <a:cxn ang="0">
                <a:pos x="1953" y="23"/>
              </a:cxn>
              <a:cxn ang="0">
                <a:pos x="3172" y="3"/>
              </a:cxn>
              <a:cxn ang="0">
                <a:pos x="4354" y="23"/>
              </a:cxn>
              <a:cxn ang="0">
                <a:pos x="4642" y="143"/>
              </a:cxn>
              <a:cxn ang="0">
                <a:pos x="4962" y="473"/>
              </a:cxn>
              <a:cxn ang="0">
                <a:pos x="5176" y="873"/>
              </a:cxn>
              <a:cxn ang="0">
                <a:pos x="4782" y="983"/>
              </a:cxn>
              <a:cxn ang="0">
                <a:pos x="1938" y="1234"/>
              </a:cxn>
              <a:cxn ang="0">
                <a:pos x="742" y="1251"/>
              </a:cxn>
              <a:cxn ang="0">
                <a:pos x="54" y="1202"/>
              </a:cxn>
            </a:cxnLst>
            <a:rect l="0" t="0" r="r" b="b"/>
            <a:pathLst>
              <a:path w="5322" h="1320">
                <a:moveTo>
                  <a:pt x="54" y="1202"/>
                </a:moveTo>
                <a:cubicBezTo>
                  <a:pt x="0" y="1084"/>
                  <a:pt x="331" y="687"/>
                  <a:pt x="416" y="542"/>
                </a:cubicBezTo>
                <a:cubicBezTo>
                  <a:pt x="501" y="397"/>
                  <a:pt x="493" y="401"/>
                  <a:pt x="563" y="333"/>
                </a:cubicBezTo>
                <a:cubicBezTo>
                  <a:pt x="633" y="265"/>
                  <a:pt x="601" y="185"/>
                  <a:pt x="833" y="133"/>
                </a:cubicBezTo>
                <a:cubicBezTo>
                  <a:pt x="1065" y="81"/>
                  <a:pt x="1563" y="45"/>
                  <a:pt x="1953" y="23"/>
                </a:cubicBezTo>
                <a:cubicBezTo>
                  <a:pt x="2343" y="1"/>
                  <a:pt x="2772" y="3"/>
                  <a:pt x="3172" y="3"/>
                </a:cubicBezTo>
                <a:cubicBezTo>
                  <a:pt x="3572" y="3"/>
                  <a:pt x="4109" y="0"/>
                  <a:pt x="4354" y="23"/>
                </a:cubicBezTo>
                <a:cubicBezTo>
                  <a:pt x="4599" y="46"/>
                  <a:pt x="4541" y="68"/>
                  <a:pt x="4642" y="143"/>
                </a:cubicBezTo>
                <a:cubicBezTo>
                  <a:pt x="4743" y="218"/>
                  <a:pt x="4873" y="351"/>
                  <a:pt x="4962" y="473"/>
                </a:cubicBezTo>
                <a:cubicBezTo>
                  <a:pt x="5051" y="595"/>
                  <a:pt x="5206" y="788"/>
                  <a:pt x="5176" y="873"/>
                </a:cubicBezTo>
                <a:cubicBezTo>
                  <a:pt x="5146" y="958"/>
                  <a:pt x="5322" y="923"/>
                  <a:pt x="4782" y="983"/>
                </a:cubicBezTo>
                <a:cubicBezTo>
                  <a:pt x="4242" y="1043"/>
                  <a:pt x="2611" y="1189"/>
                  <a:pt x="1938" y="1234"/>
                </a:cubicBezTo>
                <a:cubicBezTo>
                  <a:pt x="1265" y="1279"/>
                  <a:pt x="1056" y="1256"/>
                  <a:pt x="742" y="1251"/>
                </a:cubicBezTo>
                <a:cubicBezTo>
                  <a:pt x="428" y="1246"/>
                  <a:pt x="108" y="1320"/>
                  <a:pt x="54" y="1202"/>
                </a:cubicBezTo>
                <a:close/>
              </a:path>
            </a:pathLst>
          </a:custGeom>
          <a:gradFill rotWithShape="1">
            <a:gsLst>
              <a:gs pos="0">
                <a:srgbClr val="7CBF33">
                  <a:gamma/>
                  <a:shade val="46275"/>
                  <a:invGamma/>
                </a:srgbClr>
              </a:gs>
              <a:gs pos="50000">
                <a:srgbClr val="7CBF33"/>
              </a:gs>
              <a:gs pos="100000">
                <a:srgbClr val="7CBF33">
                  <a:gamma/>
                  <a:shade val="46275"/>
                  <a:invGamma/>
                </a:srgbClr>
              </a:gs>
            </a:gsLst>
            <a:lin ang="0" scaled="1"/>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51" name="Freeform 3"/>
          <p:cNvSpPr>
            <a:spLocks/>
          </p:cNvSpPr>
          <p:nvPr/>
        </p:nvSpPr>
        <p:spPr bwMode="auto">
          <a:xfrm rot="21430640">
            <a:off x="2880616" y="2011134"/>
            <a:ext cx="3409937" cy="2531633"/>
          </a:xfrm>
          <a:custGeom>
            <a:avLst/>
            <a:gdLst/>
            <a:ahLst/>
            <a:cxnLst>
              <a:cxn ang="0">
                <a:pos x="2" y="802"/>
              </a:cxn>
              <a:cxn ang="0">
                <a:pos x="102" y="539"/>
              </a:cxn>
              <a:cxn ang="0">
                <a:pos x="353" y="338"/>
              </a:cxn>
              <a:cxn ang="0">
                <a:pos x="628" y="238"/>
              </a:cxn>
              <a:cxn ang="0">
                <a:pos x="1054" y="238"/>
              </a:cxn>
              <a:cxn ang="0">
                <a:pos x="1492" y="226"/>
              </a:cxn>
              <a:cxn ang="0">
                <a:pos x="1768" y="201"/>
              </a:cxn>
              <a:cxn ang="0">
                <a:pos x="2331" y="38"/>
              </a:cxn>
              <a:cxn ang="0">
                <a:pos x="2794" y="25"/>
              </a:cxn>
              <a:cxn ang="0">
                <a:pos x="3759" y="13"/>
              </a:cxn>
              <a:cxn ang="0">
                <a:pos x="4097" y="25"/>
              </a:cxn>
              <a:cxn ang="0">
                <a:pos x="4610" y="163"/>
              </a:cxn>
              <a:cxn ang="0">
                <a:pos x="4836" y="176"/>
              </a:cxn>
              <a:cxn ang="0">
                <a:pos x="5161" y="376"/>
              </a:cxn>
              <a:cxn ang="0">
                <a:pos x="5274" y="626"/>
              </a:cxn>
              <a:cxn ang="0">
                <a:pos x="5236" y="1040"/>
              </a:cxn>
              <a:cxn ang="0">
                <a:pos x="5111" y="2154"/>
              </a:cxn>
              <a:cxn ang="0">
                <a:pos x="5224" y="2605"/>
              </a:cxn>
              <a:cxn ang="0">
                <a:pos x="5211" y="3244"/>
              </a:cxn>
              <a:cxn ang="0">
                <a:pos x="5098" y="3481"/>
              </a:cxn>
              <a:cxn ang="0">
                <a:pos x="4723" y="3669"/>
              </a:cxn>
              <a:cxn ang="0">
                <a:pos x="4159" y="3732"/>
              </a:cxn>
              <a:cxn ang="0">
                <a:pos x="3057" y="3782"/>
              </a:cxn>
              <a:cxn ang="0">
                <a:pos x="1730" y="3820"/>
              </a:cxn>
              <a:cxn ang="0">
                <a:pos x="1092" y="3807"/>
              </a:cxn>
              <a:cxn ang="0">
                <a:pos x="678" y="3732"/>
              </a:cxn>
              <a:cxn ang="0">
                <a:pos x="315" y="3494"/>
              </a:cxn>
              <a:cxn ang="0">
                <a:pos x="215" y="3193"/>
              </a:cxn>
              <a:cxn ang="0">
                <a:pos x="177" y="2968"/>
              </a:cxn>
              <a:cxn ang="0">
                <a:pos x="177" y="2780"/>
              </a:cxn>
              <a:cxn ang="0">
                <a:pos x="202" y="2342"/>
              </a:cxn>
              <a:cxn ang="0">
                <a:pos x="90" y="1553"/>
              </a:cxn>
              <a:cxn ang="0">
                <a:pos x="2" y="802"/>
              </a:cxn>
            </a:cxnLst>
            <a:rect l="0" t="0" r="r" b="b"/>
            <a:pathLst>
              <a:path w="5287" h="3824">
                <a:moveTo>
                  <a:pt x="2" y="802"/>
                </a:moveTo>
                <a:cubicBezTo>
                  <a:pt x="4" y="633"/>
                  <a:pt x="44" y="616"/>
                  <a:pt x="102" y="539"/>
                </a:cubicBezTo>
                <a:cubicBezTo>
                  <a:pt x="160" y="462"/>
                  <a:pt x="265" y="388"/>
                  <a:pt x="353" y="338"/>
                </a:cubicBezTo>
                <a:cubicBezTo>
                  <a:pt x="441" y="288"/>
                  <a:pt x="511" y="255"/>
                  <a:pt x="628" y="238"/>
                </a:cubicBezTo>
                <a:cubicBezTo>
                  <a:pt x="745" y="221"/>
                  <a:pt x="910" y="240"/>
                  <a:pt x="1054" y="238"/>
                </a:cubicBezTo>
                <a:cubicBezTo>
                  <a:pt x="1198" y="236"/>
                  <a:pt x="1373" y="232"/>
                  <a:pt x="1492" y="226"/>
                </a:cubicBezTo>
                <a:cubicBezTo>
                  <a:pt x="1611" y="220"/>
                  <a:pt x="1628" y="232"/>
                  <a:pt x="1768" y="201"/>
                </a:cubicBezTo>
                <a:cubicBezTo>
                  <a:pt x="1908" y="170"/>
                  <a:pt x="2160" y="67"/>
                  <a:pt x="2331" y="38"/>
                </a:cubicBezTo>
                <a:cubicBezTo>
                  <a:pt x="2502" y="9"/>
                  <a:pt x="2556" y="29"/>
                  <a:pt x="2794" y="25"/>
                </a:cubicBezTo>
                <a:cubicBezTo>
                  <a:pt x="3032" y="21"/>
                  <a:pt x="3542" y="13"/>
                  <a:pt x="3759" y="13"/>
                </a:cubicBezTo>
                <a:cubicBezTo>
                  <a:pt x="3976" y="13"/>
                  <a:pt x="3955" y="0"/>
                  <a:pt x="4097" y="25"/>
                </a:cubicBezTo>
                <a:cubicBezTo>
                  <a:pt x="4239" y="50"/>
                  <a:pt x="4487" y="138"/>
                  <a:pt x="4610" y="163"/>
                </a:cubicBezTo>
                <a:cubicBezTo>
                  <a:pt x="4733" y="188"/>
                  <a:pt x="4744" y="141"/>
                  <a:pt x="4836" y="176"/>
                </a:cubicBezTo>
                <a:cubicBezTo>
                  <a:pt x="4928" y="211"/>
                  <a:pt x="5088" y="301"/>
                  <a:pt x="5161" y="376"/>
                </a:cubicBezTo>
                <a:cubicBezTo>
                  <a:pt x="5234" y="451"/>
                  <a:pt x="5261" y="515"/>
                  <a:pt x="5274" y="626"/>
                </a:cubicBezTo>
                <a:cubicBezTo>
                  <a:pt x="5287" y="737"/>
                  <a:pt x="5263" y="785"/>
                  <a:pt x="5236" y="1040"/>
                </a:cubicBezTo>
                <a:cubicBezTo>
                  <a:pt x="5209" y="1295"/>
                  <a:pt x="5113" y="1893"/>
                  <a:pt x="5111" y="2154"/>
                </a:cubicBezTo>
                <a:cubicBezTo>
                  <a:pt x="5109" y="2415"/>
                  <a:pt x="5207" y="2423"/>
                  <a:pt x="5224" y="2605"/>
                </a:cubicBezTo>
                <a:cubicBezTo>
                  <a:pt x="5241" y="2787"/>
                  <a:pt x="5232" y="3098"/>
                  <a:pt x="5211" y="3244"/>
                </a:cubicBezTo>
                <a:cubicBezTo>
                  <a:pt x="5190" y="3390"/>
                  <a:pt x="5179" y="3410"/>
                  <a:pt x="5098" y="3481"/>
                </a:cubicBezTo>
                <a:cubicBezTo>
                  <a:pt x="5017" y="3552"/>
                  <a:pt x="4879" y="3627"/>
                  <a:pt x="4723" y="3669"/>
                </a:cubicBezTo>
                <a:cubicBezTo>
                  <a:pt x="4567" y="3711"/>
                  <a:pt x="4437" y="3713"/>
                  <a:pt x="4159" y="3732"/>
                </a:cubicBezTo>
                <a:cubicBezTo>
                  <a:pt x="3881" y="3751"/>
                  <a:pt x="3462" y="3767"/>
                  <a:pt x="3057" y="3782"/>
                </a:cubicBezTo>
                <a:cubicBezTo>
                  <a:pt x="2652" y="3797"/>
                  <a:pt x="2057" y="3816"/>
                  <a:pt x="1730" y="3820"/>
                </a:cubicBezTo>
                <a:cubicBezTo>
                  <a:pt x="1403" y="3824"/>
                  <a:pt x="1267" y="3822"/>
                  <a:pt x="1092" y="3807"/>
                </a:cubicBezTo>
                <a:cubicBezTo>
                  <a:pt x="917" y="3792"/>
                  <a:pt x="807" y="3784"/>
                  <a:pt x="678" y="3732"/>
                </a:cubicBezTo>
                <a:cubicBezTo>
                  <a:pt x="549" y="3680"/>
                  <a:pt x="392" y="3584"/>
                  <a:pt x="315" y="3494"/>
                </a:cubicBezTo>
                <a:cubicBezTo>
                  <a:pt x="238" y="3404"/>
                  <a:pt x="238" y="3281"/>
                  <a:pt x="215" y="3193"/>
                </a:cubicBezTo>
                <a:cubicBezTo>
                  <a:pt x="192" y="3105"/>
                  <a:pt x="183" y="3037"/>
                  <a:pt x="177" y="2968"/>
                </a:cubicBezTo>
                <a:cubicBezTo>
                  <a:pt x="171" y="2899"/>
                  <a:pt x="173" y="2884"/>
                  <a:pt x="177" y="2780"/>
                </a:cubicBezTo>
                <a:cubicBezTo>
                  <a:pt x="181" y="2676"/>
                  <a:pt x="216" y="2546"/>
                  <a:pt x="202" y="2342"/>
                </a:cubicBezTo>
                <a:cubicBezTo>
                  <a:pt x="188" y="2138"/>
                  <a:pt x="125" y="1810"/>
                  <a:pt x="90" y="1553"/>
                </a:cubicBezTo>
                <a:cubicBezTo>
                  <a:pt x="55" y="1296"/>
                  <a:pt x="0" y="971"/>
                  <a:pt x="2" y="802"/>
                </a:cubicBezTo>
                <a:close/>
              </a:path>
            </a:pathLst>
          </a:custGeom>
          <a:gradFill rotWithShape="1">
            <a:gsLst>
              <a:gs pos="0">
                <a:srgbClr val="92D050"/>
              </a:gs>
              <a:gs pos="100000">
                <a:srgbClr val="92D050">
                  <a:gamma/>
                  <a:shade val="46275"/>
                  <a:invGamma/>
                </a:srgbClr>
              </a:gs>
            </a:gsLst>
            <a:lin ang="5400000" scaled="1"/>
          </a:gradFill>
          <a:ln w="12700">
            <a:solidFill>
              <a:srgbClr val="7CBF3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42" name="Freeform 294"/>
          <p:cNvSpPr>
            <a:spLocks/>
          </p:cNvSpPr>
          <p:nvPr/>
        </p:nvSpPr>
        <p:spPr bwMode="auto">
          <a:xfrm rot="21430640">
            <a:off x="4051927" y="2133013"/>
            <a:ext cx="1779939" cy="211796"/>
          </a:xfrm>
          <a:custGeom>
            <a:avLst/>
            <a:gdLst/>
            <a:ahLst/>
            <a:cxnLst>
              <a:cxn ang="0">
                <a:pos x="20" y="207"/>
              </a:cxn>
              <a:cxn ang="0">
                <a:pos x="473" y="57"/>
              </a:cxn>
              <a:cxn ang="0">
                <a:pos x="581" y="40"/>
              </a:cxn>
              <a:cxn ang="0">
                <a:pos x="1170" y="31"/>
              </a:cxn>
              <a:cxn ang="0">
                <a:pos x="2019" y="4"/>
              </a:cxn>
              <a:cxn ang="0">
                <a:pos x="2266" y="57"/>
              </a:cxn>
              <a:cxn ang="0">
                <a:pos x="2698" y="296"/>
              </a:cxn>
              <a:cxn ang="0">
                <a:pos x="1899" y="194"/>
              </a:cxn>
              <a:cxn ang="0">
                <a:pos x="591" y="218"/>
              </a:cxn>
              <a:cxn ang="0">
                <a:pos x="20" y="207"/>
              </a:cxn>
            </a:cxnLst>
            <a:rect l="0" t="0" r="r" b="b"/>
            <a:pathLst>
              <a:path w="2759" h="319">
                <a:moveTo>
                  <a:pt x="20" y="207"/>
                </a:moveTo>
                <a:cubicBezTo>
                  <a:pt x="0" y="180"/>
                  <a:pt x="379" y="85"/>
                  <a:pt x="473" y="57"/>
                </a:cubicBezTo>
                <a:cubicBezTo>
                  <a:pt x="567" y="29"/>
                  <a:pt x="465" y="44"/>
                  <a:pt x="581" y="40"/>
                </a:cubicBezTo>
                <a:cubicBezTo>
                  <a:pt x="697" y="36"/>
                  <a:pt x="930" y="37"/>
                  <a:pt x="1170" y="31"/>
                </a:cubicBezTo>
                <a:cubicBezTo>
                  <a:pt x="1410" y="25"/>
                  <a:pt x="1836" y="0"/>
                  <a:pt x="2019" y="4"/>
                </a:cubicBezTo>
                <a:cubicBezTo>
                  <a:pt x="2202" y="8"/>
                  <a:pt x="2153" y="8"/>
                  <a:pt x="2266" y="57"/>
                </a:cubicBezTo>
                <a:cubicBezTo>
                  <a:pt x="2379" y="106"/>
                  <a:pt x="2759" y="273"/>
                  <a:pt x="2698" y="296"/>
                </a:cubicBezTo>
                <a:cubicBezTo>
                  <a:pt x="2637" y="319"/>
                  <a:pt x="2250" y="207"/>
                  <a:pt x="1899" y="194"/>
                </a:cubicBezTo>
                <a:cubicBezTo>
                  <a:pt x="1548" y="181"/>
                  <a:pt x="896" y="214"/>
                  <a:pt x="591" y="218"/>
                </a:cubicBezTo>
                <a:cubicBezTo>
                  <a:pt x="286" y="222"/>
                  <a:pt x="40" y="234"/>
                  <a:pt x="20" y="207"/>
                </a:cubicBezTo>
                <a:close/>
              </a:path>
            </a:pathLst>
          </a:custGeom>
          <a:solidFill>
            <a:srgbClr val="938953"/>
          </a:solidFill>
          <a:ln w="9525">
            <a:solidFill>
              <a:srgbClr val="1C1A1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62" name="Freeform 14"/>
          <p:cNvSpPr>
            <a:spLocks/>
          </p:cNvSpPr>
          <p:nvPr/>
        </p:nvSpPr>
        <p:spPr bwMode="auto">
          <a:xfrm rot="21430640">
            <a:off x="4482339" y="3495255"/>
            <a:ext cx="564292" cy="238272"/>
          </a:xfrm>
          <a:custGeom>
            <a:avLst/>
            <a:gdLst/>
            <a:ahLst/>
            <a:cxnLst>
              <a:cxn ang="0">
                <a:pos x="41" y="83"/>
              </a:cxn>
              <a:cxn ang="0">
                <a:pos x="262" y="161"/>
              </a:cxn>
              <a:cxn ang="0">
                <a:pos x="834" y="341"/>
              </a:cxn>
              <a:cxn ang="0">
                <a:pos x="508" y="45"/>
              </a:cxn>
              <a:cxn ang="0">
                <a:pos x="41" y="83"/>
              </a:cxn>
            </a:cxnLst>
            <a:rect l="0" t="0" r="r" b="b"/>
            <a:pathLst>
              <a:path w="875" h="360">
                <a:moveTo>
                  <a:pt x="41" y="83"/>
                </a:moveTo>
                <a:cubicBezTo>
                  <a:pt x="0" y="102"/>
                  <a:pt x="130" y="118"/>
                  <a:pt x="262" y="161"/>
                </a:cubicBezTo>
                <a:cubicBezTo>
                  <a:pt x="394" y="204"/>
                  <a:pt x="793" y="360"/>
                  <a:pt x="834" y="341"/>
                </a:cubicBezTo>
                <a:cubicBezTo>
                  <a:pt x="875" y="322"/>
                  <a:pt x="640" y="90"/>
                  <a:pt x="508" y="45"/>
                </a:cubicBezTo>
                <a:cubicBezTo>
                  <a:pt x="376" y="0"/>
                  <a:pt x="82" y="64"/>
                  <a:pt x="41" y="83"/>
                </a:cubicBezTo>
                <a:close/>
              </a:path>
            </a:pathLst>
          </a:custGeom>
          <a:solidFill>
            <a:srgbClr val="8F45C7"/>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70" name="Freeform 222"/>
          <p:cNvSpPr>
            <a:spLocks/>
          </p:cNvSpPr>
          <p:nvPr/>
        </p:nvSpPr>
        <p:spPr bwMode="auto">
          <a:xfrm rot="21430640">
            <a:off x="3037169" y="2273230"/>
            <a:ext cx="3142302" cy="2208974"/>
          </a:xfrm>
          <a:custGeom>
            <a:avLst/>
            <a:gdLst/>
            <a:ahLst/>
            <a:cxnLst>
              <a:cxn ang="0">
                <a:pos x="8" y="588"/>
              </a:cxn>
              <a:cxn ang="0">
                <a:pos x="145" y="1715"/>
              </a:cxn>
              <a:cxn ang="0">
                <a:pos x="108" y="2103"/>
              </a:cxn>
              <a:cxn ang="0">
                <a:pos x="158" y="2654"/>
              </a:cxn>
              <a:cxn ang="0">
                <a:pos x="270" y="3029"/>
              </a:cxn>
              <a:cxn ang="0">
                <a:pos x="558" y="3255"/>
              </a:cxn>
              <a:cxn ang="0">
                <a:pos x="1084" y="3317"/>
              </a:cxn>
              <a:cxn ang="0">
                <a:pos x="2374" y="3317"/>
              </a:cxn>
              <a:cxn ang="0">
                <a:pos x="4065" y="3192"/>
              </a:cxn>
              <a:cxn ang="0">
                <a:pos x="4753" y="2892"/>
              </a:cxn>
              <a:cxn ang="0">
                <a:pos x="4778" y="2190"/>
              </a:cxn>
              <a:cxn ang="0">
                <a:pos x="4728" y="1827"/>
              </a:cxn>
              <a:cxn ang="0">
                <a:pos x="4778" y="1101"/>
              </a:cxn>
              <a:cxn ang="0">
                <a:pos x="4828" y="462"/>
              </a:cxn>
              <a:cxn ang="0">
                <a:pos x="4578" y="112"/>
              </a:cxn>
              <a:cxn ang="0">
                <a:pos x="4177" y="12"/>
              </a:cxn>
              <a:cxn ang="0">
                <a:pos x="2349" y="37"/>
              </a:cxn>
              <a:cxn ang="0">
                <a:pos x="1197" y="87"/>
              </a:cxn>
              <a:cxn ang="0">
                <a:pos x="558" y="124"/>
              </a:cxn>
              <a:cxn ang="0">
                <a:pos x="208" y="237"/>
              </a:cxn>
              <a:cxn ang="0">
                <a:pos x="33" y="375"/>
              </a:cxn>
              <a:cxn ang="0">
                <a:pos x="8" y="588"/>
              </a:cxn>
            </a:cxnLst>
            <a:rect l="0" t="0" r="r" b="b"/>
            <a:pathLst>
              <a:path w="4872" h="3338">
                <a:moveTo>
                  <a:pt x="8" y="588"/>
                </a:moveTo>
                <a:cubicBezTo>
                  <a:pt x="25" y="801"/>
                  <a:pt x="128" y="1463"/>
                  <a:pt x="145" y="1715"/>
                </a:cubicBezTo>
                <a:cubicBezTo>
                  <a:pt x="162" y="1967"/>
                  <a:pt x="106" y="1947"/>
                  <a:pt x="108" y="2103"/>
                </a:cubicBezTo>
                <a:cubicBezTo>
                  <a:pt x="110" y="2259"/>
                  <a:pt x="131" y="2500"/>
                  <a:pt x="158" y="2654"/>
                </a:cubicBezTo>
                <a:cubicBezTo>
                  <a:pt x="185" y="2808"/>
                  <a:pt x="203" y="2929"/>
                  <a:pt x="270" y="3029"/>
                </a:cubicBezTo>
                <a:cubicBezTo>
                  <a:pt x="337" y="3129"/>
                  <a:pt x="422" y="3207"/>
                  <a:pt x="558" y="3255"/>
                </a:cubicBezTo>
                <a:cubicBezTo>
                  <a:pt x="694" y="3303"/>
                  <a:pt x="781" y="3307"/>
                  <a:pt x="1084" y="3317"/>
                </a:cubicBezTo>
                <a:cubicBezTo>
                  <a:pt x="1387" y="3327"/>
                  <a:pt x="1877" y="3338"/>
                  <a:pt x="2374" y="3317"/>
                </a:cubicBezTo>
                <a:cubicBezTo>
                  <a:pt x="2871" y="3296"/>
                  <a:pt x="3669" y="3263"/>
                  <a:pt x="4065" y="3192"/>
                </a:cubicBezTo>
                <a:cubicBezTo>
                  <a:pt x="4461" y="3121"/>
                  <a:pt x="4634" y="3059"/>
                  <a:pt x="4753" y="2892"/>
                </a:cubicBezTo>
                <a:cubicBezTo>
                  <a:pt x="4872" y="2725"/>
                  <a:pt x="4782" y="2367"/>
                  <a:pt x="4778" y="2190"/>
                </a:cubicBezTo>
                <a:cubicBezTo>
                  <a:pt x="4774" y="2013"/>
                  <a:pt x="4728" y="2008"/>
                  <a:pt x="4728" y="1827"/>
                </a:cubicBezTo>
                <a:cubicBezTo>
                  <a:pt x="4728" y="1646"/>
                  <a:pt x="4761" y="1328"/>
                  <a:pt x="4778" y="1101"/>
                </a:cubicBezTo>
                <a:cubicBezTo>
                  <a:pt x="4795" y="874"/>
                  <a:pt x="4861" y="627"/>
                  <a:pt x="4828" y="462"/>
                </a:cubicBezTo>
                <a:cubicBezTo>
                  <a:pt x="4795" y="297"/>
                  <a:pt x="4687" y="187"/>
                  <a:pt x="4578" y="112"/>
                </a:cubicBezTo>
                <a:cubicBezTo>
                  <a:pt x="4469" y="37"/>
                  <a:pt x="4548" y="24"/>
                  <a:pt x="4177" y="12"/>
                </a:cubicBezTo>
                <a:cubicBezTo>
                  <a:pt x="3806" y="0"/>
                  <a:pt x="2846" y="25"/>
                  <a:pt x="2349" y="37"/>
                </a:cubicBezTo>
                <a:cubicBezTo>
                  <a:pt x="1852" y="49"/>
                  <a:pt x="1495" y="73"/>
                  <a:pt x="1197" y="87"/>
                </a:cubicBezTo>
                <a:cubicBezTo>
                  <a:pt x="899" y="101"/>
                  <a:pt x="723" y="99"/>
                  <a:pt x="558" y="124"/>
                </a:cubicBezTo>
                <a:cubicBezTo>
                  <a:pt x="393" y="149"/>
                  <a:pt x="296" y="195"/>
                  <a:pt x="208" y="237"/>
                </a:cubicBezTo>
                <a:cubicBezTo>
                  <a:pt x="120" y="279"/>
                  <a:pt x="66" y="317"/>
                  <a:pt x="33" y="375"/>
                </a:cubicBezTo>
                <a:cubicBezTo>
                  <a:pt x="0" y="433"/>
                  <a:pt x="13" y="544"/>
                  <a:pt x="8" y="588"/>
                </a:cubicBezTo>
                <a:close/>
              </a:path>
            </a:pathLst>
          </a:custGeom>
          <a:gradFill rotWithShape="1">
            <a:gsLst>
              <a:gs pos="0">
                <a:srgbClr val="008EC0"/>
              </a:gs>
              <a:gs pos="100000">
                <a:srgbClr val="008EC0">
                  <a:gamma/>
                  <a:shade val="46275"/>
                  <a:invGamma/>
                </a:srgbClr>
              </a:gs>
            </a:gsLst>
            <a:lin ang="5400000" scaled="1"/>
          </a:gradFill>
          <a:ln w="38100">
            <a:solidFill>
              <a:srgbClr val="FFCC99"/>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nvGrpSpPr>
          <p:cNvPr id="14400" name="Group 284"/>
          <p:cNvGrpSpPr>
            <a:grpSpLocks/>
          </p:cNvGrpSpPr>
          <p:nvPr/>
        </p:nvGrpSpPr>
        <p:grpSpPr bwMode="auto">
          <a:xfrm rot="6217242">
            <a:off x="5657057" y="3926681"/>
            <a:ext cx="387350" cy="322263"/>
            <a:chOff x="4391" y="3238"/>
            <a:chExt cx="683" cy="584"/>
          </a:xfrm>
        </p:grpSpPr>
        <p:sp>
          <p:nvSpPr>
            <p:cNvPr id="2336" name="Oval 288"/>
            <p:cNvSpPr>
              <a:spLocks noChangeArrowheads="1"/>
            </p:cNvSpPr>
            <p:nvPr/>
          </p:nvSpPr>
          <p:spPr bwMode="auto">
            <a:xfrm rot="-2939241">
              <a:off x="4571" y="3168"/>
              <a:ext cx="324" cy="683"/>
            </a:xfrm>
            <a:prstGeom prst="ellipse">
              <a:avLst/>
            </a:prstGeom>
            <a:solidFill>
              <a:srgbClr val="365F91"/>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35" name="Freeform 287"/>
            <p:cNvSpPr>
              <a:spLocks/>
            </p:cNvSpPr>
            <p:nvPr/>
          </p:nvSpPr>
          <p:spPr bwMode="auto">
            <a:xfrm>
              <a:off x="4491" y="3243"/>
              <a:ext cx="574" cy="508"/>
            </a:xfrm>
            <a:custGeom>
              <a:avLst/>
              <a:gdLst/>
              <a:ahLst/>
              <a:cxnLst>
                <a:cxn ang="0">
                  <a:pos x="138" y="77"/>
                </a:cxn>
                <a:cxn ang="0">
                  <a:pos x="19" y="101"/>
                </a:cxn>
                <a:cxn ang="0">
                  <a:pos x="22" y="138"/>
                </a:cxn>
                <a:cxn ang="0">
                  <a:pos x="103" y="130"/>
                </a:cxn>
                <a:cxn ang="0">
                  <a:pos x="175" y="98"/>
                </a:cxn>
                <a:cxn ang="0">
                  <a:pos x="157" y="167"/>
                </a:cxn>
                <a:cxn ang="0">
                  <a:pos x="180" y="201"/>
                </a:cxn>
                <a:cxn ang="0">
                  <a:pos x="198" y="150"/>
                </a:cxn>
                <a:cxn ang="0">
                  <a:pos x="258" y="152"/>
                </a:cxn>
                <a:cxn ang="0">
                  <a:pos x="232" y="217"/>
                </a:cxn>
                <a:cxn ang="0">
                  <a:pos x="230" y="303"/>
                </a:cxn>
                <a:cxn ang="0">
                  <a:pos x="275" y="327"/>
                </a:cxn>
                <a:cxn ang="0">
                  <a:pos x="268" y="251"/>
                </a:cxn>
                <a:cxn ang="0">
                  <a:pos x="334" y="207"/>
                </a:cxn>
                <a:cxn ang="0">
                  <a:pos x="402" y="238"/>
                </a:cxn>
                <a:cxn ang="0">
                  <a:pos x="376" y="317"/>
                </a:cxn>
                <a:cxn ang="0">
                  <a:pos x="413" y="350"/>
                </a:cxn>
                <a:cxn ang="0">
                  <a:pos x="436" y="283"/>
                </a:cxn>
                <a:cxn ang="0">
                  <a:pos x="464" y="332"/>
                </a:cxn>
                <a:cxn ang="0">
                  <a:pos x="417" y="389"/>
                </a:cxn>
                <a:cxn ang="0">
                  <a:pos x="480" y="430"/>
                </a:cxn>
                <a:cxn ang="0">
                  <a:pos x="481" y="383"/>
                </a:cxn>
                <a:cxn ang="0">
                  <a:pos x="514" y="340"/>
                </a:cxn>
                <a:cxn ang="0">
                  <a:pos x="518" y="379"/>
                </a:cxn>
                <a:cxn ang="0">
                  <a:pos x="499" y="501"/>
                </a:cxn>
                <a:cxn ang="0">
                  <a:pos x="572" y="421"/>
                </a:cxn>
                <a:cxn ang="0">
                  <a:pos x="510" y="304"/>
                </a:cxn>
                <a:cxn ang="0">
                  <a:pos x="398" y="200"/>
                </a:cxn>
                <a:cxn ang="0">
                  <a:pos x="172" y="21"/>
                </a:cxn>
                <a:cxn ang="0">
                  <a:pos x="138" y="77"/>
                </a:cxn>
              </a:cxnLst>
              <a:rect l="0" t="0" r="r" b="b"/>
              <a:pathLst>
                <a:path w="574" h="508">
                  <a:moveTo>
                    <a:pt x="138" y="77"/>
                  </a:moveTo>
                  <a:cubicBezTo>
                    <a:pt x="112" y="91"/>
                    <a:pt x="38" y="91"/>
                    <a:pt x="19" y="101"/>
                  </a:cubicBezTo>
                  <a:cubicBezTo>
                    <a:pt x="0" y="111"/>
                    <a:pt x="9" y="134"/>
                    <a:pt x="22" y="138"/>
                  </a:cubicBezTo>
                  <a:cubicBezTo>
                    <a:pt x="36" y="143"/>
                    <a:pt x="78" y="137"/>
                    <a:pt x="103" y="130"/>
                  </a:cubicBezTo>
                  <a:cubicBezTo>
                    <a:pt x="128" y="123"/>
                    <a:pt x="166" y="92"/>
                    <a:pt x="175" y="98"/>
                  </a:cubicBezTo>
                  <a:cubicBezTo>
                    <a:pt x="184" y="104"/>
                    <a:pt x="156" y="150"/>
                    <a:pt x="157" y="167"/>
                  </a:cubicBezTo>
                  <a:cubicBezTo>
                    <a:pt x="158" y="184"/>
                    <a:pt x="173" y="204"/>
                    <a:pt x="180" y="201"/>
                  </a:cubicBezTo>
                  <a:cubicBezTo>
                    <a:pt x="187" y="198"/>
                    <a:pt x="185" y="158"/>
                    <a:pt x="198" y="150"/>
                  </a:cubicBezTo>
                  <a:cubicBezTo>
                    <a:pt x="211" y="142"/>
                    <a:pt x="252" y="141"/>
                    <a:pt x="258" y="152"/>
                  </a:cubicBezTo>
                  <a:cubicBezTo>
                    <a:pt x="264" y="163"/>
                    <a:pt x="237" y="191"/>
                    <a:pt x="232" y="217"/>
                  </a:cubicBezTo>
                  <a:cubicBezTo>
                    <a:pt x="228" y="242"/>
                    <a:pt x="223" y="285"/>
                    <a:pt x="230" y="303"/>
                  </a:cubicBezTo>
                  <a:cubicBezTo>
                    <a:pt x="237" y="322"/>
                    <a:pt x="269" y="336"/>
                    <a:pt x="275" y="327"/>
                  </a:cubicBezTo>
                  <a:cubicBezTo>
                    <a:pt x="282" y="318"/>
                    <a:pt x="258" y="272"/>
                    <a:pt x="268" y="251"/>
                  </a:cubicBezTo>
                  <a:cubicBezTo>
                    <a:pt x="278" y="231"/>
                    <a:pt x="312" y="209"/>
                    <a:pt x="334" y="207"/>
                  </a:cubicBezTo>
                  <a:cubicBezTo>
                    <a:pt x="356" y="204"/>
                    <a:pt x="395" y="220"/>
                    <a:pt x="402" y="238"/>
                  </a:cubicBezTo>
                  <a:cubicBezTo>
                    <a:pt x="409" y="256"/>
                    <a:pt x="374" y="298"/>
                    <a:pt x="376" y="317"/>
                  </a:cubicBezTo>
                  <a:cubicBezTo>
                    <a:pt x="378" y="336"/>
                    <a:pt x="404" y="356"/>
                    <a:pt x="413" y="350"/>
                  </a:cubicBezTo>
                  <a:cubicBezTo>
                    <a:pt x="423" y="345"/>
                    <a:pt x="427" y="286"/>
                    <a:pt x="436" y="283"/>
                  </a:cubicBezTo>
                  <a:cubicBezTo>
                    <a:pt x="445" y="280"/>
                    <a:pt x="467" y="315"/>
                    <a:pt x="464" y="332"/>
                  </a:cubicBezTo>
                  <a:cubicBezTo>
                    <a:pt x="461" y="350"/>
                    <a:pt x="415" y="373"/>
                    <a:pt x="417" y="389"/>
                  </a:cubicBezTo>
                  <a:cubicBezTo>
                    <a:pt x="420" y="405"/>
                    <a:pt x="469" y="431"/>
                    <a:pt x="480" y="430"/>
                  </a:cubicBezTo>
                  <a:cubicBezTo>
                    <a:pt x="491" y="429"/>
                    <a:pt x="475" y="398"/>
                    <a:pt x="481" y="383"/>
                  </a:cubicBezTo>
                  <a:cubicBezTo>
                    <a:pt x="486" y="368"/>
                    <a:pt x="508" y="341"/>
                    <a:pt x="514" y="340"/>
                  </a:cubicBezTo>
                  <a:cubicBezTo>
                    <a:pt x="520" y="340"/>
                    <a:pt x="520" y="353"/>
                    <a:pt x="518" y="379"/>
                  </a:cubicBezTo>
                  <a:cubicBezTo>
                    <a:pt x="515" y="406"/>
                    <a:pt x="490" y="494"/>
                    <a:pt x="499" y="501"/>
                  </a:cubicBezTo>
                  <a:cubicBezTo>
                    <a:pt x="507" y="508"/>
                    <a:pt x="570" y="453"/>
                    <a:pt x="572" y="421"/>
                  </a:cubicBezTo>
                  <a:cubicBezTo>
                    <a:pt x="574" y="389"/>
                    <a:pt x="539" y="340"/>
                    <a:pt x="510" y="304"/>
                  </a:cubicBezTo>
                  <a:cubicBezTo>
                    <a:pt x="481" y="267"/>
                    <a:pt x="454" y="248"/>
                    <a:pt x="398" y="200"/>
                  </a:cubicBezTo>
                  <a:cubicBezTo>
                    <a:pt x="342" y="153"/>
                    <a:pt x="215" y="42"/>
                    <a:pt x="172" y="21"/>
                  </a:cubicBezTo>
                  <a:cubicBezTo>
                    <a:pt x="130" y="0"/>
                    <a:pt x="164" y="64"/>
                    <a:pt x="138" y="77"/>
                  </a:cubicBezTo>
                  <a:close/>
                </a:path>
              </a:pathLst>
            </a:custGeom>
            <a:solidFill>
              <a:srgbClr val="FABF8F"/>
            </a:solidFill>
            <a:ln w="9525">
              <a:solidFill>
                <a:srgbClr val="FFFFF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34" name="Freeform 286"/>
            <p:cNvSpPr>
              <a:spLocks/>
            </p:cNvSpPr>
            <p:nvPr/>
          </p:nvSpPr>
          <p:spPr bwMode="auto">
            <a:xfrm>
              <a:off x="4397" y="3254"/>
              <a:ext cx="677" cy="568"/>
            </a:xfrm>
            <a:custGeom>
              <a:avLst/>
              <a:gdLst/>
              <a:ahLst/>
              <a:cxnLst>
                <a:cxn ang="0">
                  <a:pos x="205" y="6"/>
                </a:cxn>
                <a:cxn ang="0">
                  <a:pos x="73" y="102"/>
                </a:cxn>
                <a:cxn ang="0">
                  <a:pos x="68" y="172"/>
                </a:cxn>
                <a:cxn ang="0">
                  <a:pos x="119" y="116"/>
                </a:cxn>
                <a:cxn ang="0">
                  <a:pos x="142" y="162"/>
                </a:cxn>
                <a:cxn ang="0">
                  <a:pos x="105" y="196"/>
                </a:cxn>
                <a:cxn ang="0">
                  <a:pos x="142" y="225"/>
                </a:cxn>
                <a:cxn ang="0">
                  <a:pos x="223" y="172"/>
                </a:cxn>
                <a:cxn ang="0">
                  <a:pos x="240" y="202"/>
                </a:cxn>
                <a:cxn ang="0">
                  <a:pos x="165" y="277"/>
                </a:cxn>
                <a:cxn ang="0">
                  <a:pos x="241" y="287"/>
                </a:cxn>
                <a:cxn ang="0">
                  <a:pos x="298" y="239"/>
                </a:cxn>
                <a:cxn ang="0">
                  <a:pos x="292" y="287"/>
                </a:cxn>
                <a:cxn ang="0">
                  <a:pos x="246" y="339"/>
                </a:cxn>
                <a:cxn ang="0">
                  <a:pos x="344" y="391"/>
                </a:cxn>
                <a:cxn ang="0">
                  <a:pos x="463" y="287"/>
                </a:cxn>
                <a:cxn ang="0">
                  <a:pos x="463" y="352"/>
                </a:cxn>
                <a:cxn ang="0">
                  <a:pos x="401" y="404"/>
                </a:cxn>
                <a:cxn ang="0">
                  <a:pos x="425" y="482"/>
                </a:cxn>
                <a:cxn ang="0">
                  <a:pos x="463" y="432"/>
                </a:cxn>
                <a:cxn ang="0">
                  <a:pos x="511" y="409"/>
                </a:cxn>
                <a:cxn ang="0">
                  <a:pos x="528" y="482"/>
                </a:cxn>
                <a:cxn ang="0">
                  <a:pos x="629" y="450"/>
                </a:cxn>
                <a:cxn ang="0">
                  <a:pos x="649" y="339"/>
                </a:cxn>
                <a:cxn ang="0">
                  <a:pos x="657" y="427"/>
                </a:cxn>
                <a:cxn ang="0">
                  <a:pos x="528" y="554"/>
                </a:cxn>
                <a:cxn ang="0">
                  <a:pos x="393" y="510"/>
                </a:cxn>
                <a:cxn ang="0">
                  <a:pos x="160" y="339"/>
                </a:cxn>
                <a:cxn ang="0">
                  <a:pos x="29" y="196"/>
                </a:cxn>
                <a:cxn ang="0">
                  <a:pos x="29" y="65"/>
                </a:cxn>
                <a:cxn ang="0">
                  <a:pos x="205" y="6"/>
                </a:cxn>
              </a:cxnLst>
              <a:rect l="0" t="0" r="r" b="b"/>
              <a:pathLst>
                <a:path w="677" h="568">
                  <a:moveTo>
                    <a:pt x="205" y="6"/>
                  </a:moveTo>
                  <a:cubicBezTo>
                    <a:pt x="212" y="12"/>
                    <a:pt x="96" y="74"/>
                    <a:pt x="73" y="102"/>
                  </a:cubicBezTo>
                  <a:cubicBezTo>
                    <a:pt x="50" y="130"/>
                    <a:pt x="60" y="170"/>
                    <a:pt x="68" y="172"/>
                  </a:cubicBezTo>
                  <a:cubicBezTo>
                    <a:pt x="76" y="174"/>
                    <a:pt x="107" y="118"/>
                    <a:pt x="119" y="116"/>
                  </a:cubicBezTo>
                  <a:cubicBezTo>
                    <a:pt x="131" y="114"/>
                    <a:pt x="144" y="149"/>
                    <a:pt x="142" y="162"/>
                  </a:cubicBezTo>
                  <a:cubicBezTo>
                    <a:pt x="140" y="175"/>
                    <a:pt x="105" y="186"/>
                    <a:pt x="105" y="196"/>
                  </a:cubicBezTo>
                  <a:cubicBezTo>
                    <a:pt x="105" y="206"/>
                    <a:pt x="122" y="229"/>
                    <a:pt x="142" y="225"/>
                  </a:cubicBezTo>
                  <a:cubicBezTo>
                    <a:pt x="162" y="221"/>
                    <a:pt x="207" y="176"/>
                    <a:pt x="223" y="172"/>
                  </a:cubicBezTo>
                  <a:cubicBezTo>
                    <a:pt x="239" y="168"/>
                    <a:pt x="250" y="184"/>
                    <a:pt x="240" y="202"/>
                  </a:cubicBezTo>
                  <a:cubicBezTo>
                    <a:pt x="230" y="220"/>
                    <a:pt x="165" y="263"/>
                    <a:pt x="165" y="277"/>
                  </a:cubicBezTo>
                  <a:cubicBezTo>
                    <a:pt x="165" y="291"/>
                    <a:pt x="219" y="293"/>
                    <a:pt x="241" y="287"/>
                  </a:cubicBezTo>
                  <a:cubicBezTo>
                    <a:pt x="263" y="281"/>
                    <a:pt x="290" y="239"/>
                    <a:pt x="298" y="239"/>
                  </a:cubicBezTo>
                  <a:cubicBezTo>
                    <a:pt x="306" y="239"/>
                    <a:pt x="301" y="270"/>
                    <a:pt x="292" y="287"/>
                  </a:cubicBezTo>
                  <a:cubicBezTo>
                    <a:pt x="283" y="304"/>
                    <a:pt x="237" y="322"/>
                    <a:pt x="246" y="339"/>
                  </a:cubicBezTo>
                  <a:cubicBezTo>
                    <a:pt x="255" y="356"/>
                    <a:pt x="308" y="400"/>
                    <a:pt x="344" y="391"/>
                  </a:cubicBezTo>
                  <a:cubicBezTo>
                    <a:pt x="380" y="382"/>
                    <a:pt x="443" y="293"/>
                    <a:pt x="463" y="287"/>
                  </a:cubicBezTo>
                  <a:cubicBezTo>
                    <a:pt x="483" y="281"/>
                    <a:pt x="473" y="332"/>
                    <a:pt x="463" y="352"/>
                  </a:cubicBezTo>
                  <a:cubicBezTo>
                    <a:pt x="453" y="372"/>
                    <a:pt x="407" y="382"/>
                    <a:pt x="401" y="404"/>
                  </a:cubicBezTo>
                  <a:cubicBezTo>
                    <a:pt x="395" y="426"/>
                    <a:pt x="415" y="477"/>
                    <a:pt x="425" y="482"/>
                  </a:cubicBezTo>
                  <a:cubicBezTo>
                    <a:pt x="435" y="487"/>
                    <a:pt x="449" y="444"/>
                    <a:pt x="463" y="432"/>
                  </a:cubicBezTo>
                  <a:cubicBezTo>
                    <a:pt x="477" y="420"/>
                    <a:pt x="500" y="401"/>
                    <a:pt x="511" y="409"/>
                  </a:cubicBezTo>
                  <a:cubicBezTo>
                    <a:pt x="522" y="417"/>
                    <a:pt x="509" y="475"/>
                    <a:pt x="528" y="482"/>
                  </a:cubicBezTo>
                  <a:cubicBezTo>
                    <a:pt x="547" y="489"/>
                    <a:pt x="609" y="474"/>
                    <a:pt x="629" y="450"/>
                  </a:cubicBezTo>
                  <a:cubicBezTo>
                    <a:pt x="649" y="426"/>
                    <a:pt x="644" y="343"/>
                    <a:pt x="649" y="339"/>
                  </a:cubicBezTo>
                  <a:cubicBezTo>
                    <a:pt x="654" y="335"/>
                    <a:pt x="677" y="391"/>
                    <a:pt x="657" y="427"/>
                  </a:cubicBezTo>
                  <a:cubicBezTo>
                    <a:pt x="637" y="463"/>
                    <a:pt x="572" y="540"/>
                    <a:pt x="528" y="554"/>
                  </a:cubicBezTo>
                  <a:cubicBezTo>
                    <a:pt x="484" y="568"/>
                    <a:pt x="454" y="546"/>
                    <a:pt x="393" y="510"/>
                  </a:cubicBezTo>
                  <a:cubicBezTo>
                    <a:pt x="332" y="474"/>
                    <a:pt x="221" y="391"/>
                    <a:pt x="160" y="339"/>
                  </a:cubicBezTo>
                  <a:cubicBezTo>
                    <a:pt x="99" y="287"/>
                    <a:pt x="51" y="242"/>
                    <a:pt x="29" y="196"/>
                  </a:cubicBezTo>
                  <a:cubicBezTo>
                    <a:pt x="7" y="150"/>
                    <a:pt x="0" y="97"/>
                    <a:pt x="29" y="65"/>
                  </a:cubicBezTo>
                  <a:cubicBezTo>
                    <a:pt x="58" y="33"/>
                    <a:pt x="198" y="0"/>
                    <a:pt x="205" y="6"/>
                  </a:cubicBezTo>
                  <a:close/>
                </a:path>
              </a:pathLst>
            </a:custGeom>
            <a:solidFill>
              <a:srgbClr val="FABF8F"/>
            </a:solidFill>
            <a:ln w="9525">
              <a:solidFill>
                <a:srgbClr val="FFFFF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33" name="Freeform 285"/>
            <p:cNvSpPr>
              <a:spLocks/>
            </p:cNvSpPr>
            <p:nvPr/>
          </p:nvSpPr>
          <p:spPr bwMode="auto">
            <a:xfrm>
              <a:off x="4392" y="3238"/>
              <a:ext cx="671" cy="570"/>
            </a:xfrm>
            <a:custGeom>
              <a:avLst/>
              <a:gdLst/>
              <a:ahLst/>
              <a:cxnLst>
                <a:cxn ang="0">
                  <a:pos x="147" y="331"/>
                </a:cxn>
                <a:cxn ang="0">
                  <a:pos x="251" y="407"/>
                </a:cxn>
                <a:cxn ang="0">
                  <a:pos x="354" y="494"/>
                </a:cxn>
                <a:cxn ang="0">
                  <a:pos x="516" y="569"/>
                </a:cxn>
                <a:cxn ang="0">
                  <a:pos x="636" y="498"/>
                </a:cxn>
                <a:cxn ang="0">
                  <a:pos x="666" y="394"/>
                </a:cxn>
                <a:cxn ang="0">
                  <a:pos x="608" y="310"/>
                </a:cxn>
                <a:cxn ang="0">
                  <a:pos x="377" y="103"/>
                </a:cxn>
                <a:cxn ang="0">
                  <a:pos x="193" y="5"/>
                </a:cxn>
                <a:cxn ang="0">
                  <a:pos x="26" y="74"/>
                </a:cxn>
                <a:cxn ang="0">
                  <a:pos x="37" y="230"/>
                </a:cxn>
                <a:cxn ang="0">
                  <a:pos x="147" y="331"/>
                </a:cxn>
              </a:cxnLst>
              <a:rect l="0" t="0" r="r" b="b"/>
              <a:pathLst>
                <a:path w="671" h="570">
                  <a:moveTo>
                    <a:pt x="147" y="331"/>
                  </a:moveTo>
                  <a:cubicBezTo>
                    <a:pt x="186" y="367"/>
                    <a:pt x="217" y="380"/>
                    <a:pt x="251" y="407"/>
                  </a:cubicBezTo>
                  <a:cubicBezTo>
                    <a:pt x="285" y="434"/>
                    <a:pt x="310" y="467"/>
                    <a:pt x="354" y="494"/>
                  </a:cubicBezTo>
                  <a:cubicBezTo>
                    <a:pt x="398" y="521"/>
                    <a:pt x="469" y="568"/>
                    <a:pt x="516" y="569"/>
                  </a:cubicBezTo>
                  <a:cubicBezTo>
                    <a:pt x="563" y="570"/>
                    <a:pt x="611" y="527"/>
                    <a:pt x="636" y="498"/>
                  </a:cubicBezTo>
                  <a:cubicBezTo>
                    <a:pt x="661" y="469"/>
                    <a:pt x="671" y="425"/>
                    <a:pt x="666" y="394"/>
                  </a:cubicBezTo>
                  <a:cubicBezTo>
                    <a:pt x="661" y="363"/>
                    <a:pt x="656" y="358"/>
                    <a:pt x="608" y="310"/>
                  </a:cubicBezTo>
                  <a:cubicBezTo>
                    <a:pt x="560" y="262"/>
                    <a:pt x="446" y="154"/>
                    <a:pt x="377" y="103"/>
                  </a:cubicBezTo>
                  <a:cubicBezTo>
                    <a:pt x="308" y="52"/>
                    <a:pt x="251" y="10"/>
                    <a:pt x="193" y="5"/>
                  </a:cubicBezTo>
                  <a:cubicBezTo>
                    <a:pt x="135" y="0"/>
                    <a:pt x="52" y="36"/>
                    <a:pt x="26" y="74"/>
                  </a:cubicBezTo>
                  <a:cubicBezTo>
                    <a:pt x="0" y="112"/>
                    <a:pt x="17" y="187"/>
                    <a:pt x="37" y="230"/>
                  </a:cubicBezTo>
                  <a:cubicBezTo>
                    <a:pt x="57" y="273"/>
                    <a:pt x="124" y="310"/>
                    <a:pt x="147" y="331"/>
                  </a:cubicBezTo>
                  <a:close/>
                </a:path>
              </a:pathLst>
            </a:custGeom>
            <a:noFill/>
            <a:ln w="19050">
              <a:solidFill>
                <a:srgbClr val="6D3D09"/>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sp>
        <p:nvSpPr>
          <p:cNvPr id="2367" name="Freeform 319"/>
          <p:cNvSpPr>
            <a:spLocks/>
          </p:cNvSpPr>
          <p:nvPr/>
        </p:nvSpPr>
        <p:spPr bwMode="auto">
          <a:xfrm rot="21430640">
            <a:off x="3007863" y="2388861"/>
            <a:ext cx="411128" cy="466615"/>
          </a:xfrm>
          <a:custGeom>
            <a:avLst/>
            <a:gdLst/>
            <a:ahLst/>
            <a:cxnLst>
              <a:cxn ang="0">
                <a:pos x="10" y="706"/>
              </a:cxn>
              <a:cxn ang="0">
                <a:pos x="95" y="368"/>
              </a:cxn>
              <a:cxn ang="0">
                <a:pos x="324" y="118"/>
              </a:cxn>
              <a:cxn ang="0">
                <a:pos x="598" y="10"/>
              </a:cxn>
              <a:cxn ang="0">
                <a:pos x="407" y="61"/>
              </a:cxn>
              <a:cxn ang="0">
                <a:pos x="174" y="118"/>
              </a:cxn>
              <a:cxn ang="0">
                <a:pos x="68" y="249"/>
              </a:cxn>
              <a:cxn ang="0">
                <a:pos x="10" y="334"/>
              </a:cxn>
              <a:cxn ang="0">
                <a:pos x="10" y="574"/>
              </a:cxn>
            </a:cxnLst>
            <a:rect l="0" t="0" r="r" b="b"/>
            <a:pathLst>
              <a:path w="612" h="706">
                <a:moveTo>
                  <a:pt x="10" y="706"/>
                </a:moveTo>
                <a:cubicBezTo>
                  <a:pt x="26" y="586"/>
                  <a:pt x="43" y="466"/>
                  <a:pt x="95" y="368"/>
                </a:cubicBezTo>
                <a:cubicBezTo>
                  <a:pt x="147" y="270"/>
                  <a:pt x="240" y="178"/>
                  <a:pt x="324" y="118"/>
                </a:cubicBezTo>
                <a:cubicBezTo>
                  <a:pt x="408" y="58"/>
                  <a:pt x="584" y="20"/>
                  <a:pt x="598" y="10"/>
                </a:cubicBezTo>
                <a:cubicBezTo>
                  <a:pt x="612" y="0"/>
                  <a:pt x="478" y="43"/>
                  <a:pt x="407" y="61"/>
                </a:cubicBezTo>
                <a:cubicBezTo>
                  <a:pt x="336" y="79"/>
                  <a:pt x="230" y="87"/>
                  <a:pt x="174" y="118"/>
                </a:cubicBezTo>
                <a:cubicBezTo>
                  <a:pt x="118" y="149"/>
                  <a:pt x="95" y="213"/>
                  <a:pt x="68" y="249"/>
                </a:cubicBezTo>
                <a:cubicBezTo>
                  <a:pt x="41" y="285"/>
                  <a:pt x="20" y="280"/>
                  <a:pt x="10" y="334"/>
                </a:cubicBezTo>
                <a:cubicBezTo>
                  <a:pt x="0" y="388"/>
                  <a:pt x="5" y="481"/>
                  <a:pt x="10" y="574"/>
                </a:cubicBezTo>
              </a:path>
            </a:pathLst>
          </a:custGeom>
          <a:solidFill>
            <a:srgbClr val="FFCC99"/>
          </a:solidFill>
          <a:ln w="9525">
            <a:solidFill>
              <a:srgbClr val="FFCC99"/>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63" name="Freeform 15"/>
          <p:cNvSpPr>
            <a:spLocks/>
          </p:cNvSpPr>
          <p:nvPr/>
        </p:nvSpPr>
        <p:spPr bwMode="auto">
          <a:xfrm rot="21430640">
            <a:off x="5578983" y="2179689"/>
            <a:ext cx="536884" cy="410356"/>
          </a:xfrm>
          <a:custGeom>
            <a:avLst/>
            <a:gdLst/>
            <a:ahLst/>
            <a:cxnLst>
              <a:cxn ang="0">
                <a:pos x="0" y="0"/>
              </a:cxn>
              <a:cxn ang="0">
                <a:pos x="385" y="134"/>
              </a:cxn>
              <a:cxn ang="0">
                <a:pos x="665" y="336"/>
              </a:cxn>
              <a:cxn ang="0">
                <a:pos x="811" y="604"/>
              </a:cxn>
              <a:cxn ang="0">
                <a:pos x="795" y="433"/>
              </a:cxn>
              <a:cxn ang="0">
                <a:pos x="643" y="181"/>
              </a:cxn>
              <a:cxn ang="0">
                <a:pos x="499" y="90"/>
              </a:cxn>
              <a:cxn ang="0">
                <a:pos x="406" y="41"/>
              </a:cxn>
              <a:cxn ang="0">
                <a:pos x="238" y="18"/>
              </a:cxn>
            </a:cxnLst>
            <a:rect l="0" t="0" r="r" b="b"/>
            <a:pathLst>
              <a:path w="833" h="620">
                <a:moveTo>
                  <a:pt x="0" y="0"/>
                </a:moveTo>
                <a:cubicBezTo>
                  <a:pt x="63" y="22"/>
                  <a:pt x="274" y="78"/>
                  <a:pt x="385" y="134"/>
                </a:cubicBezTo>
                <a:cubicBezTo>
                  <a:pt x="496" y="190"/>
                  <a:pt x="593" y="257"/>
                  <a:pt x="665" y="336"/>
                </a:cubicBezTo>
                <a:cubicBezTo>
                  <a:pt x="736" y="414"/>
                  <a:pt x="789" y="588"/>
                  <a:pt x="811" y="604"/>
                </a:cubicBezTo>
                <a:cubicBezTo>
                  <a:pt x="833" y="620"/>
                  <a:pt x="823" y="503"/>
                  <a:pt x="795" y="433"/>
                </a:cubicBezTo>
                <a:cubicBezTo>
                  <a:pt x="767" y="363"/>
                  <a:pt x="692" y="238"/>
                  <a:pt x="643" y="181"/>
                </a:cubicBezTo>
                <a:cubicBezTo>
                  <a:pt x="594" y="124"/>
                  <a:pt x="538" y="112"/>
                  <a:pt x="499" y="90"/>
                </a:cubicBezTo>
                <a:cubicBezTo>
                  <a:pt x="459" y="67"/>
                  <a:pt x="449" y="53"/>
                  <a:pt x="406" y="41"/>
                </a:cubicBezTo>
                <a:cubicBezTo>
                  <a:pt x="363" y="29"/>
                  <a:pt x="273" y="23"/>
                  <a:pt x="238" y="18"/>
                </a:cubicBezTo>
              </a:path>
            </a:pathLst>
          </a:custGeom>
          <a:solidFill>
            <a:srgbClr val="FFCC99"/>
          </a:solidFill>
          <a:ln w="9525">
            <a:solidFill>
              <a:srgbClr val="FFCC99"/>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71" name="AutoShape 323"/>
          <p:cNvSpPr>
            <a:spLocks noChangeShapeType="1"/>
          </p:cNvSpPr>
          <p:nvPr/>
        </p:nvSpPr>
        <p:spPr bwMode="auto">
          <a:xfrm rot="21430640" flipV="1">
            <a:off x="3165520" y="3441772"/>
            <a:ext cx="2912246" cy="155384"/>
          </a:xfrm>
          <a:prstGeom prst="straightConnector1">
            <a:avLst/>
          </a:prstGeom>
          <a:no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nvGrpSpPr>
          <p:cNvPr id="14410" name="Group 45"/>
          <p:cNvGrpSpPr>
            <a:grpSpLocks/>
          </p:cNvGrpSpPr>
          <p:nvPr/>
        </p:nvGrpSpPr>
        <p:grpSpPr bwMode="auto">
          <a:xfrm rot="-5868728">
            <a:off x="4477544" y="3247231"/>
            <a:ext cx="879475" cy="1465263"/>
            <a:chOff x="4301" y="3905"/>
            <a:chExt cx="1331" cy="2273"/>
          </a:xfrm>
        </p:grpSpPr>
        <p:grpSp>
          <p:nvGrpSpPr>
            <p:cNvPr id="15121" name="Group 86"/>
            <p:cNvGrpSpPr>
              <a:grpSpLocks/>
            </p:cNvGrpSpPr>
            <p:nvPr/>
          </p:nvGrpSpPr>
          <p:grpSpPr bwMode="auto">
            <a:xfrm rot="3057590">
              <a:off x="4375" y="3838"/>
              <a:ext cx="384" cy="517"/>
              <a:chOff x="4375" y="3838"/>
              <a:chExt cx="384" cy="517"/>
            </a:xfrm>
          </p:grpSpPr>
          <p:sp>
            <p:nvSpPr>
              <p:cNvPr id="2138" name="Freeform 90"/>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37" name="Freeform 89"/>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36" name="Freeform 88"/>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35" name="Freeform 87"/>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122" name="Group 81"/>
            <p:cNvGrpSpPr>
              <a:grpSpLocks/>
            </p:cNvGrpSpPr>
            <p:nvPr/>
          </p:nvGrpSpPr>
          <p:grpSpPr bwMode="auto">
            <a:xfrm rot="-276698">
              <a:off x="4317" y="4271"/>
              <a:ext cx="384" cy="517"/>
              <a:chOff x="4375" y="3838"/>
              <a:chExt cx="384" cy="517"/>
            </a:xfrm>
          </p:grpSpPr>
          <p:sp>
            <p:nvSpPr>
              <p:cNvPr id="2133" name="Freeform 85"/>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32" name="Freeform 84"/>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31" name="Freeform 83"/>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30" name="Freeform 82"/>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123" name="Group 76"/>
            <p:cNvGrpSpPr>
              <a:grpSpLocks/>
            </p:cNvGrpSpPr>
            <p:nvPr/>
          </p:nvGrpSpPr>
          <p:grpSpPr bwMode="auto">
            <a:xfrm rot="6039777">
              <a:off x="4774" y="4390"/>
              <a:ext cx="384" cy="517"/>
              <a:chOff x="4375" y="3838"/>
              <a:chExt cx="384" cy="517"/>
            </a:xfrm>
          </p:grpSpPr>
          <p:sp>
            <p:nvSpPr>
              <p:cNvPr id="2128" name="Freeform 80"/>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27" name="Freeform 79"/>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26" name="Freeform 78"/>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25" name="Freeform 77"/>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124" name="Group 71"/>
            <p:cNvGrpSpPr>
              <a:grpSpLocks/>
            </p:cNvGrpSpPr>
            <p:nvPr/>
          </p:nvGrpSpPr>
          <p:grpSpPr bwMode="auto">
            <a:xfrm rot="2150429">
              <a:off x="5248" y="4378"/>
              <a:ext cx="384" cy="517"/>
              <a:chOff x="4375" y="3838"/>
              <a:chExt cx="384" cy="517"/>
            </a:xfrm>
          </p:grpSpPr>
          <p:sp>
            <p:nvSpPr>
              <p:cNvPr id="2123" name="Freeform 75"/>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22" name="Freeform 74"/>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21" name="Freeform 73"/>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20" name="Freeform 72"/>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125" name="Group 66"/>
            <p:cNvGrpSpPr>
              <a:grpSpLocks/>
            </p:cNvGrpSpPr>
            <p:nvPr/>
          </p:nvGrpSpPr>
          <p:grpSpPr bwMode="auto">
            <a:xfrm rot="6039777">
              <a:off x="4368" y="4763"/>
              <a:ext cx="384" cy="517"/>
              <a:chOff x="4375" y="3838"/>
              <a:chExt cx="384" cy="517"/>
            </a:xfrm>
          </p:grpSpPr>
          <p:sp>
            <p:nvSpPr>
              <p:cNvPr id="2118" name="Freeform 70"/>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17" name="Freeform 69"/>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16" name="Freeform 68"/>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15" name="Freeform 67"/>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126" name="Group 61"/>
            <p:cNvGrpSpPr>
              <a:grpSpLocks/>
            </p:cNvGrpSpPr>
            <p:nvPr/>
          </p:nvGrpSpPr>
          <p:grpSpPr bwMode="auto">
            <a:xfrm rot="6039777">
              <a:off x="5134" y="4966"/>
              <a:ext cx="384" cy="517"/>
              <a:chOff x="4375" y="3838"/>
              <a:chExt cx="384" cy="517"/>
            </a:xfrm>
          </p:grpSpPr>
          <p:sp>
            <p:nvSpPr>
              <p:cNvPr id="2113" name="Freeform 65"/>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12" name="Freeform 64"/>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11" name="Freeform 63"/>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10" name="Freeform 62"/>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127" name="Group 56"/>
            <p:cNvGrpSpPr>
              <a:grpSpLocks/>
            </p:cNvGrpSpPr>
            <p:nvPr/>
          </p:nvGrpSpPr>
          <p:grpSpPr bwMode="auto">
            <a:xfrm rot="6039777">
              <a:off x="4421" y="5192"/>
              <a:ext cx="384" cy="517"/>
              <a:chOff x="4375" y="3838"/>
              <a:chExt cx="384" cy="517"/>
            </a:xfrm>
          </p:grpSpPr>
          <p:sp>
            <p:nvSpPr>
              <p:cNvPr id="2108" name="Freeform 60"/>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07" name="Freeform 59"/>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06" name="Freeform 58"/>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05" name="Freeform 57"/>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128" name="Group 51"/>
            <p:cNvGrpSpPr>
              <a:grpSpLocks/>
            </p:cNvGrpSpPr>
            <p:nvPr/>
          </p:nvGrpSpPr>
          <p:grpSpPr bwMode="auto">
            <a:xfrm rot="-1359496">
              <a:off x="5070" y="5487"/>
              <a:ext cx="384" cy="517"/>
              <a:chOff x="4375" y="3838"/>
              <a:chExt cx="384" cy="517"/>
            </a:xfrm>
          </p:grpSpPr>
          <p:sp>
            <p:nvSpPr>
              <p:cNvPr id="2103" name="Freeform 55"/>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02" name="Freeform 54"/>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01" name="Freeform 53"/>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00" name="Freeform 52"/>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129" name="Group 46"/>
            <p:cNvGrpSpPr>
              <a:grpSpLocks/>
            </p:cNvGrpSpPr>
            <p:nvPr/>
          </p:nvGrpSpPr>
          <p:grpSpPr bwMode="auto">
            <a:xfrm rot="-2465593">
              <a:off x="4551" y="5661"/>
              <a:ext cx="384" cy="517"/>
              <a:chOff x="4375" y="3838"/>
              <a:chExt cx="384" cy="517"/>
            </a:xfrm>
          </p:grpSpPr>
          <p:sp>
            <p:nvSpPr>
              <p:cNvPr id="2098" name="Freeform 50"/>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97" name="Freeform 49"/>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96" name="Freeform 48"/>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95" name="Freeform 47"/>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grpSp>
        <p:nvGrpSpPr>
          <p:cNvPr id="14411" name="Group 223"/>
          <p:cNvGrpSpPr>
            <a:grpSpLocks/>
          </p:cNvGrpSpPr>
          <p:nvPr/>
        </p:nvGrpSpPr>
        <p:grpSpPr bwMode="auto">
          <a:xfrm rot="-5868728">
            <a:off x="4929188" y="2414588"/>
            <a:ext cx="881062" cy="1465262"/>
            <a:chOff x="4301" y="3905"/>
            <a:chExt cx="1331" cy="2273"/>
          </a:xfrm>
        </p:grpSpPr>
        <p:grpSp>
          <p:nvGrpSpPr>
            <p:cNvPr id="15004" name="Group 264"/>
            <p:cNvGrpSpPr>
              <a:grpSpLocks/>
            </p:cNvGrpSpPr>
            <p:nvPr/>
          </p:nvGrpSpPr>
          <p:grpSpPr bwMode="auto">
            <a:xfrm rot="3057590">
              <a:off x="4375" y="3838"/>
              <a:ext cx="384" cy="517"/>
              <a:chOff x="4375" y="3838"/>
              <a:chExt cx="384" cy="517"/>
            </a:xfrm>
          </p:grpSpPr>
          <p:sp>
            <p:nvSpPr>
              <p:cNvPr id="2316" name="Freeform 26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15" name="Freeform 26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14" name="Freeform 26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13" name="Freeform 26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005" name="Group 259"/>
            <p:cNvGrpSpPr>
              <a:grpSpLocks/>
            </p:cNvGrpSpPr>
            <p:nvPr/>
          </p:nvGrpSpPr>
          <p:grpSpPr bwMode="auto">
            <a:xfrm rot="-276698">
              <a:off x="4317" y="4271"/>
              <a:ext cx="384" cy="517"/>
              <a:chOff x="4375" y="3838"/>
              <a:chExt cx="384" cy="517"/>
            </a:xfrm>
          </p:grpSpPr>
          <p:sp>
            <p:nvSpPr>
              <p:cNvPr id="2311" name="Freeform 26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10" name="Freeform 26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09" name="Freeform 26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08" name="Freeform 26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006" name="Group 254"/>
            <p:cNvGrpSpPr>
              <a:grpSpLocks/>
            </p:cNvGrpSpPr>
            <p:nvPr/>
          </p:nvGrpSpPr>
          <p:grpSpPr bwMode="auto">
            <a:xfrm rot="6039777">
              <a:off x="4774" y="4390"/>
              <a:ext cx="384" cy="517"/>
              <a:chOff x="4375" y="3838"/>
              <a:chExt cx="384" cy="517"/>
            </a:xfrm>
          </p:grpSpPr>
          <p:sp>
            <p:nvSpPr>
              <p:cNvPr id="2306" name="Freeform 25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05" name="Freeform 25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04" name="Freeform 25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03" name="Freeform 25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007" name="Group 249"/>
            <p:cNvGrpSpPr>
              <a:grpSpLocks/>
            </p:cNvGrpSpPr>
            <p:nvPr/>
          </p:nvGrpSpPr>
          <p:grpSpPr bwMode="auto">
            <a:xfrm rot="2150429">
              <a:off x="5248" y="4378"/>
              <a:ext cx="384" cy="517"/>
              <a:chOff x="4375" y="3838"/>
              <a:chExt cx="384" cy="517"/>
            </a:xfrm>
          </p:grpSpPr>
          <p:sp>
            <p:nvSpPr>
              <p:cNvPr id="2301" name="Freeform 25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00" name="Freeform 25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99" name="Freeform 25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98" name="Freeform 25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008" name="Group 244"/>
            <p:cNvGrpSpPr>
              <a:grpSpLocks/>
            </p:cNvGrpSpPr>
            <p:nvPr/>
          </p:nvGrpSpPr>
          <p:grpSpPr bwMode="auto">
            <a:xfrm rot="6039777">
              <a:off x="4368" y="4763"/>
              <a:ext cx="384" cy="517"/>
              <a:chOff x="4375" y="3838"/>
              <a:chExt cx="384" cy="517"/>
            </a:xfrm>
          </p:grpSpPr>
          <p:sp>
            <p:nvSpPr>
              <p:cNvPr id="2296" name="Freeform 24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95" name="Freeform 24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94" name="Freeform 24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93" name="Freeform 24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009" name="Group 239"/>
            <p:cNvGrpSpPr>
              <a:grpSpLocks/>
            </p:cNvGrpSpPr>
            <p:nvPr/>
          </p:nvGrpSpPr>
          <p:grpSpPr bwMode="auto">
            <a:xfrm rot="6039777">
              <a:off x="5134" y="4966"/>
              <a:ext cx="384" cy="517"/>
              <a:chOff x="4375" y="3838"/>
              <a:chExt cx="384" cy="517"/>
            </a:xfrm>
          </p:grpSpPr>
          <p:sp>
            <p:nvSpPr>
              <p:cNvPr id="2291" name="Freeform 24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90" name="Freeform 24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89" name="Freeform 24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88" name="Freeform 24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010" name="Group 234"/>
            <p:cNvGrpSpPr>
              <a:grpSpLocks/>
            </p:cNvGrpSpPr>
            <p:nvPr/>
          </p:nvGrpSpPr>
          <p:grpSpPr bwMode="auto">
            <a:xfrm rot="6039777">
              <a:off x="4421" y="5192"/>
              <a:ext cx="384" cy="517"/>
              <a:chOff x="4375" y="3838"/>
              <a:chExt cx="384" cy="517"/>
            </a:xfrm>
          </p:grpSpPr>
          <p:sp>
            <p:nvSpPr>
              <p:cNvPr id="2286" name="Freeform 23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85" name="Freeform 23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84" name="Freeform 23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83" name="Freeform 23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011" name="Group 229"/>
            <p:cNvGrpSpPr>
              <a:grpSpLocks/>
            </p:cNvGrpSpPr>
            <p:nvPr/>
          </p:nvGrpSpPr>
          <p:grpSpPr bwMode="auto">
            <a:xfrm rot="-1359496">
              <a:off x="5070" y="5487"/>
              <a:ext cx="384" cy="517"/>
              <a:chOff x="4375" y="3838"/>
              <a:chExt cx="384" cy="517"/>
            </a:xfrm>
          </p:grpSpPr>
          <p:sp>
            <p:nvSpPr>
              <p:cNvPr id="2281" name="Freeform 23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80" name="Freeform 23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79" name="Freeform 23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78" name="Freeform 23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5012" name="Group 224"/>
            <p:cNvGrpSpPr>
              <a:grpSpLocks/>
            </p:cNvGrpSpPr>
            <p:nvPr/>
          </p:nvGrpSpPr>
          <p:grpSpPr bwMode="auto">
            <a:xfrm rot="-2465593">
              <a:off x="4551" y="5661"/>
              <a:ext cx="384" cy="517"/>
              <a:chOff x="4375" y="3838"/>
              <a:chExt cx="384" cy="517"/>
            </a:xfrm>
          </p:grpSpPr>
          <p:sp>
            <p:nvSpPr>
              <p:cNvPr id="2276" name="Freeform 22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75" name="Freeform 22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74" name="Freeform 22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73" name="Freeform 22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grpSp>
        <p:nvGrpSpPr>
          <p:cNvPr id="14412" name="Group 91"/>
          <p:cNvGrpSpPr>
            <a:grpSpLocks/>
          </p:cNvGrpSpPr>
          <p:nvPr/>
        </p:nvGrpSpPr>
        <p:grpSpPr bwMode="auto">
          <a:xfrm rot="-5868728">
            <a:off x="3918744" y="2205831"/>
            <a:ext cx="879475" cy="1465263"/>
            <a:chOff x="4301" y="3905"/>
            <a:chExt cx="1331" cy="2273"/>
          </a:xfrm>
        </p:grpSpPr>
        <p:grpSp>
          <p:nvGrpSpPr>
            <p:cNvPr id="14887" name="Group 132"/>
            <p:cNvGrpSpPr>
              <a:grpSpLocks/>
            </p:cNvGrpSpPr>
            <p:nvPr/>
          </p:nvGrpSpPr>
          <p:grpSpPr bwMode="auto">
            <a:xfrm rot="3057590">
              <a:off x="4375" y="3838"/>
              <a:ext cx="384" cy="517"/>
              <a:chOff x="4375" y="3838"/>
              <a:chExt cx="384" cy="517"/>
            </a:xfrm>
          </p:grpSpPr>
          <p:sp>
            <p:nvSpPr>
              <p:cNvPr id="2184" name="Freeform 13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83" name="Freeform 13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82" name="Freeform 13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81" name="Freeform 13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888" name="Group 127"/>
            <p:cNvGrpSpPr>
              <a:grpSpLocks/>
            </p:cNvGrpSpPr>
            <p:nvPr/>
          </p:nvGrpSpPr>
          <p:grpSpPr bwMode="auto">
            <a:xfrm rot="-276698">
              <a:off x="4317" y="4271"/>
              <a:ext cx="384" cy="517"/>
              <a:chOff x="4375" y="3838"/>
              <a:chExt cx="384" cy="517"/>
            </a:xfrm>
          </p:grpSpPr>
          <p:sp>
            <p:nvSpPr>
              <p:cNvPr id="2179" name="Freeform 13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78" name="Freeform 13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77" name="Freeform 12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76" name="Freeform 12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889" name="Group 122"/>
            <p:cNvGrpSpPr>
              <a:grpSpLocks/>
            </p:cNvGrpSpPr>
            <p:nvPr/>
          </p:nvGrpSpPr>
          <p:grpSpPr bwMode="auto">
            <a:xfrm rot="6039777">
              <a:off x="4774" y="4390"/>
              <a:ext cx="384" cy="517"/>
              <a:chOff x="4375" y="3838"/>
              <a:chExt cx="384" cy="517"/>
            </a:xfrm>
          </p:grpSpPr>
          <p:sp>
            <p:nvSpPr>
              <p:cNvPr id="2174" name="Freeform 12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73" name="Freeform 12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72" name="Freeform 12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71" name="Freeform 12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890" name="Group 117"/>
            <p:cNvGrpSpPr>
              <a:grpSpLocks/>
            </p:cNvGrpSpPr>
            <p:nvPr/>
          </p:nvGrpSpPr>
          <p:grpSpPr bwMode="auto">
            <a:xfrm rot="2150429">
              <a:off x="5248" y="4378"/>
              <a:ext cx="384" cy="517"/>
              <a:chOff x="4375" y="3838"/>
              <a:chExt cx="384" cy="517"/>
            </a:xfrm>
          </p:grpSpPr>
          <p:sp>
            <p:nvSpPr>
              <p:cNvPr id="2169" name="Freeform 12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68" name="Freeform 12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67" name="Freeform 11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66" name="Freeform 11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891" name="Group 112"/>
            <p:cNvGrpSpPr>
              <a:grpSpLocks/>
            </p:cNvGrpSpPr>
            <p:nvPr/>
          </p:nvGrpSpPr>
          <p:grpSpPr bwMode="auto">
            <a:xfrm rot="6039777">
              <a:off x="4368" y="4763"/>
              <a:ext cx="384" cy="517"/>
              <a:chOff x="4375" y="3838"/>
              <a:chExt cx="384" cy="517"/>
            </a:xfrm>
          </p:grpSpPr>
          <p:sp>
            <p:nvSpPr>
              <p:cNvPr id="2164" name="Freeform 11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63" name="Freeform 11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62" name="Freeform 11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61" name="Freeform 11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892" name="Group 107"/>
            <p:cNvGrpSpPr>
              <a:grpSpLocks/>
            </p:cNvGrpSpPr>
            <p:nvPr/>
          </p:nvGrpSpPr>
          <p:grpSpPr bwMode="auto">
            <a:xfrm rot="6039777">
              <a:off x="5134" y="4966"/>
              <a:ext cx="384" cy="517"/>
              <a:chOff x="4375" y="3838"/>
              <a:chExt cx="384" cy="517"/>
            </a:xfrm>
          </p:grpSpPr>
          <p:sp>
            <p:nvSpPr>
              <p:cNvPr id="2159" name="Freeform 11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58" name="Freeform 11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57" name="Freeform 10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56" name="Freeform 10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893" name="Group 102"/>
            <p:cNvGrpSpPr>
              <a:grpSpLocks/>
            </p:cNvGrpSpPr>
            <p:nvPr/>
          </p:nvGrpSpPr>
          <p:grpSpPr bwMode="auto">
            <a:xfrm rot="6039777">
              <a:off x="4421" y="5192"/>
              <a:ext cx="384" cy="517"/>
              <a:chOff x="4375" y="3838"/>
              <a:chExt cx="384" cy="517"/>
            </a:xfrm>
          </p:grpSpPr>
          <p:sp>
            <p:nvSpPr>
              <p:cNvPr id="2154" name="Freeform 10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53" name="Freeform 10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52" name="Freeform 10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51" name="Freeform 10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894" name="Group 97"/>
            <p:cNvGrpSpPr>
              <a:grpSpLocks/>
            </p:cNvGrpSpPr>
            <p:nvPr/>
          </p:nvGrpSpPr>
          <p:grpSpPr bwMode="auto">
            <a:xfrm rot="-1359496">
              <a:off x="5070" y="5487"/>
              <a:ext cx="384" cy="517"/>
              <a:chOff x="4375" y="3838"/>
              <a:chExt cx="384" cy="517"/>
            </a:xfrm>
          </p:grpSpPr>
          <p:sp>
            <p:nvSpPr>
              <p:cNvPr id="2149" name="Freeform 10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48" name="Freeform 10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47" name="Freeform 9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46" name="Freeform 9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895" name="Group 92"/>
            <p:cNvGrpSpPr>
              <a:grpSpLocks/>
            </p:cNvGrpSpPr>
            <p:nvPr/>
          </p:nvGrpSpPr>
          <p:grpSpPr bwMode="auto">
            <a:xfrm rot="-2465593">
              <a:off x="4551" y="5661"/>
              <a:ext cx="384" cy="517"/>
              <a:chOff x="4375" y="3838"/>
              <a:chExt cx="384" cy="517"/>
            </a:xfrm>
          </p:grpSpPr>
          <p:sp>
            <p:nvSpPr>
              <p:cNvPr id="2144" name="Freeform 9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43" name="Freeform 9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42" name="Freeform 9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41" name="Freeform 9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grpSp>
        <p:nvGrpSpPr>
          <p:cNvPr id="14413" name="Group 137"/>
          <p:cNvGrpSpPr>
            <a:grpSpLocks/>
          </p:cNvGrpSpPr>
          <p:nvPr/>
        </p:nvGrpSpPr>
        <p:grpSpPr bwMode="auto">
          <a:xfrm rot="2888230">
            <a:off x="3361532" y="3094831"/>
            <a:ext cx="255588" cy="333375"/>
            <a:chOff x="4375" y="3838"/>
            <a:chExt cx="384" cy="517"/>
          </a:xfrm>
        </p:grpSpPr>
        <p:sp>
          <p:nvSpPr>
            <p:cNvPr id="2189" name="Freeform 14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88" name="Freeform 14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87" name="Freeform 13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86" name="Freeform 13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14" name="Group 172"/>
          <p:cNvGrpSpPr>
            <a:grpSpLocks/>
          </p:cNvGrpSpPr>
          <p:nvPr/>
        </p:nvGrpSpPr>
        <p:grpSpPr bwMode="auto">
          <a:xfrm rot="-446058">
            <a:off x="3187700" y="3409950"/>
            <a:ext cx="247650" cy="341313"/>
            <a:chOff x="4375" y="3838"/>
            <a:chExt cx="384" cy="517"/>
          </a:xfrm>
        </p:grpSpPr>
        <p:sp>
          <p:nvSpPr>
            <p:cNvPr id="2224" name="Freeform 17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23" name="Freeform 17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22" name="Freeform 17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21" name="Freeform 17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15" name="Group 142"/>
          <p:cNvGrpSpPr>
            <a:grpSpLocks/>
          </p:cNvGrpSpPr>
          <p:nvPr/>
        </p:nvGrpSpPr>
        <p:grpSpPr bwMode="auto">
          <a:xfrm rot="5870417">
            <a:off x="3636169" y="3447256"/>
            <a:ext cx="255588" cy="333375"/>
            <a:chOff x="4375" y="3838"/>
            <a:chExt cx="384" cy="517"/>
          </a:xfrm>
        </p:grpSpPr>
        <p:sp>
          <p:nvSpPr>
            <p:cNvPr id="2194" name="Freeform 14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93" name="Freeform 14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92" name="Freeform 14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91" name="Freeform 14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16" name="Group 147"/>
          <p:cNvGrpSpPr>
            <a:grpSpLocks/>
          </p:cNvGrpSpPr>
          <p:nvPr/>
        </p:nvGrpSpPr>
        <p:grpSpPr bwMode="auto">
          <a:xfrm rot="1981069">
            <a:off x="3944938" y="3417888"/>
            <a:ext cx="247650" cy="342900"/>
            <a:chOff x="4375" y="3838"/>
            <a:chExt cx="384" cy="517"/>
          </a:xfrm>
        </p:grpSpPr>
        <p:sp>
          <p:nvSpPr>
            <p:cNvPr id="2199" name="Freeform 15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98" name="Freeform 15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97" name="Freeform 14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96" name="Freeform 14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17" name="Group 152"/>
          <p:cNvGrpSpPr>
            <a:grpSpLocks/>
          </p:cNvGrpSpPr>
          <p:nvPr/>
        </p:nvGrpSpPr>
        <p:grpSpPr bwMode="auto">
          <a:xfrm rot="5870417">
            <a:off x="3386932" y="3706019"/>
            <a:ext cx="255587" cy="333375"/>
            <a:chOff x="4375" y="3838"/>
            <a:chExt cx="384" cy="517"/>
          </a:xfrm>
        </p:grpSpPr>
        <p:sp>
          <p:nvSpPr>
            <p:cNvPr id="2204" name="Freeform 15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03" name="Freeform 15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02" name="Freeform 15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01" name="Freeform 15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18" name="Group 157"/>
          <p:cNvGrpSpPr>
            <a:grpSpLocks/>
          </p:cNvGrpSpPr>
          <p:nvPr/>
        </p:nvGrpSpPr>
        <p:grpSpPr bwMode="auto">
          <a:xfrm rot="5870417">
            <a:off x="3886994" y="3815556"/>
            <a:ext cx="255588" cy="333375"/>
            <a:chOff x="4375" y="3838"/>
            <a:chExt cx="384" cy="517"/>
          </a:xfrm>
        </p:grpSpPr>
        <p:sp>
          <p:nvSpPr>
            <p:cNvPr id="2209" name="Freeform 16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08" name="Freeform 16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07" name="Freeform 15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06" name="Freeform 15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19" name="Group 187"/>
          <p:cNvGrpSpPr>
            <a:grpSpLocks/>
          </p:cNvGrpSpPr>
          <p:nvPr/>
        </p:nvGrpSpPr>
        <p:grpSpPr bwMode="auto">
          <a:xfrm rot="5870417">
            <a:off x="3577432" y="4025106"/>
            <a:ext cx="255588" cy="333375"/>
            <a:chOff x="4375" y="3838"/>
            <a:chExt cx="384" cy="517"/>
          </a:xfrm>
        </p:grpSpPr>
        <p:sp>
          <p:nvSpPr>
            <p:cNvPr id="2239" name="Freeform 19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38" name="Freeform 19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37" name="Freeform 18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36" name="Freeform 18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20" name="Group 162"/>
          <p:cNvGrpSpPr>
            <a:grpSpLocks/>
          </p:cNvGrpSpPr>
          <p:nvPr/>
        </p:nvGrpSpPr>
        <p:grpSpPr bwMode="auto">
          <a:xfrm rot="-1528856">
            <a:off x="3867150" y="4157663"/>
            <a:ext cx="247650" cy="342900"/>
            <a:chOff x="4375" y="3838"/>
            <a:chExt cx="384" cy="517"/>
          </a:xfrm>
        </p:grpSpPr>
        <p:sp>
          <p:nvSpPr>
            <p:cNvPr id="2214" name="Freeform 16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13" name="Freeform 16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12" name="Freeform 16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11" name="Freeform 16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21" name="Group 182"/>
          <p:cNvGrpSpPr>
            <a:grpSpLocks/>
          </p:cNvGrpSpPr>
          <p:nvPr/>
        </p:nvGrpSpPr>
        <p:grpSpPr bwMode="auto">
          <a:xfrm rot="-2634953">
            <a:off x="3321050" y="4157663"/>
            <a:ext cx="249238" cy="342900"/>
            <a:chOff x="4375" y="3838"/>
            <a:chExt cx="384" cy="517"/>
          </a:xfrm>
        </p:grpSpPr>
        <p:sp>
          <p:nvSpPr>
            <p:cNvPr id="2234" name="Freeform 18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33" name="Freeform 18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32" name="Freeform 18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31" name="Freeform 18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22" name="Group 167"/>
          <p:cNvGrpSpPr>
            <a:grpSpLocks/>
          </p:cNvGrpSpPr>
          <p:nvPr/>
        </p:nvGrpSpPr>
        <p:grpSpPr bwMode="auto">
          <a:xfrm rot="2888230">
            <a:off x="4236244" y="3664744"/>
            <a:ext cx="255587" cy="333375"/>
            <a:chOff x="4375" y="3838"/>
            <a:chExt cx="384" cy="517"/>
          </a:xfrm>
        </p:grpSpPr>
        <p:sp>
          <p:nvSpPr>
            <p:cNvPr id="2219" name="Freeform 17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18" name="Freeform 17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17" name="Freeform 16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16" name="Freeform 16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23" name="Group 197"/>
          <p:cNvGrpSpPr>
            <a:grpSpLocks/>
          </p:cNvGrpSpPr>
          <p:nvPr/>
        </p:nvGrpSpPr>
        <p:grpSpPr bwMode="auto">
          <a:xfrm rot="2888230">
            <a:off x="3143250" y="2936876"/>
            <a:ext cx="255587" cy="334962"/>
            <a:chOff x="4375" y="3838"/>
            <a:chExt cx="384" cy="517"/>
          </a:xfrm>
        </p:grpSpPr>
        <p:sp>
          <p:nvSpPr>
            <p:cNvPr id="2249" name="Freeform 20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48" name="Freeform 20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47" name="Freeform 19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46" name="Freeform 19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24" name="Group 202"/>
          <p:cNvGrpSpPr>
            <a:grpSpLocks/>
          </p:cNvGrpSpPr>
          <p:nvPr/>
        </p:nvGrpSpPr>
        <p:grpSpPr bwMode="auto">
          <a:xfrm rot="-4481482">
            <a:off x="3194051" y="2695575"/>
            <a:ext cx="254000" cy="333375"/>
            <a:chOff x="4375" y="3838"/>
            <a:chExt cx="384" cy="517"/>
          </a:xfrm>
        </p:grpSpPr>
        <p:sp>
          <p:nvSpPr>
            <p:cNvPr id="2254" name="Freeform 20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53" name="Freeform 20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52" name="Freeform 20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51" name="Freeform 20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25" name="Group 177"/>
          <p:cNvGrpSpPr>
            <a:grpSpLocks/>
          </p:cNvGrpSpPr>
          <p:nvPr/>
        </p:nvGrpSpPr>
        <p:grpSpPr bwMode="auto">
          <a:xfrm rot="-446058">
            <a:off x="3190875" y="3836988"/>
            <a:ext cx="247650" cy="342900"/>
            <a:chOff x="4375" y="3838"/>
            <a:chExt cx="384" cy="517"/>
          </a:xfrm>
        </p:grpSpPr>
        <p:sp>
          <p:nvSpPr>
            <p:cNvPr id="2229" name="Freeform 18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28" name="Freeform 18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27" name="Freeform 17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26" name="Freeform 17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2064" name="Group 16"/>
          <p:cNvGrpSpPr>
            <a:grpSpLocks/>
          </p:cNvGrpSpPr>
          <p:nvPr/>
        </p:nvGrpSpPr>
        <p:grpSpPr bwMode="auto">
          <a:xfrm rot="-169360">
            <a:off x="3251200" y="3606800"/>
            <a:ext cx="717550" cy="547688"/>
            <a:chOff x="4391" y="4868"/>
            <a:chExt cx="940" cy="547"/>
          </a:xfrm>
        </p:grpSpPr>
        <p:sp>
          <p:nvSpPr>
            <p:cNvPr id="2070" name="Freeform 22"/>
            <p:cNvSpPr>
              <a:spLocks/>
            </p:cNvSpPr>
            <p:nvPr/>
          </p:nvSpPr>
          <p:spPr bwMode="auto">
            <a:xfrm>
              <a:off x="4539" y="4951"/>
              <a:ext cx="792" cy="440"/>
            </a:xfrm>
            <a:custGeom>
              <a:avLst/>
              <a:gdLst/>
              <a:ahLst/>
              <a:cxnLst>
                <a:cxn ang="0">
                  <a:pos x="0" y="14"/>
                </a:cxn>
                <a:cxn ang="0">
                  <a:pos x="150" y="3"/>
                </a:cxn>
                <a:cxn ang="0">
                  <a:pos x="282" y="31"/>
                </a:cxn>
                <a:cxn ang="0">
                  <a:pos x="380" y="83"/>
                </a:cxn>
                <a:cxn ang="0">
                  <a:pos x="524" y="169"/>
                </a:cxn>
                <a:cxn ang="0">
                  <a:pos x="610" y="239"/>
                </a:cxn>
                <a:cxn ang="0">
                  <a:pos x="771" y="250"/>
                </a:cxn>
                <a:cxn ang="0">
                  <a:pos x="737" y="290"/>
                </a:cxn>
                <a:cxn ang="0">
                  <a:pos x="656" y="302"/>
                </a:cxn>
                <a:cxn ang="0">
                  <a:pos x="628" y="438"/>
                </a:cxn>
                <a:cxn ang="0">
                  <a:pos x="589" y="317"/>
                </a:cxn>
                <a:cxn ang="0">
                  <a:pos x="506" y="233"/>
                </a:cxn>
                <a:cxn ang="0">
                  <a:pos x="322" y="89"/>
                </a:cxn>
                <a:cxn ang="0">
                  <a:pos x="80" y="20"/>
                </a:cxn>
              </a:cxnLst>
              <a:rect l="0" t="0" r="r" b="b"/>
              <a:pathLst>
                <a:path w="792" h="440">
                  <a:moveTo>
                    <a:pt x="0" y="14"/>
                  </a:moveTo>
                  <a:cubicBezTo>
                    <a:pt x="25" y="12"/>
                    <a:pt x="103" y="0"/>
                    <a:pt x="150" y="3"/>
                  </a:cubicBezTo>
                  <a:cubicBezTo>
                    <a:pt x="197" y="6"/>
                    <a:pt x="244" y="18"/>
                    <a:pt x="282" y="31"/>
                  </a:cubicBezTo>
                  <a:cubicBezTo>
                    <a:pt x="320" y="44"/>
                    <a:pt x="340" y="60"/>
                    <a:pt x="380" y="83"/>
                  </a:cubicBezTo>
                  <a:cubicBezTo>
                    <a:pt x="420" y="106"/>
                    <a:pt x="486" y="143"/>
                    <a:pt x="524" y="169"/>
                  </a:cubicBezTo>
                  <a:cubicBezTo>
                    <a:pt x="562" y="195"/>
                    <a:pt x="569" y="226"/>
                    <a:pt x="610" y="239"/>
                  </a:cubicBezTo>
                  <a:cubicBezTo>
                    <a:pt x="651" y="252"/>
                    <a:pt x="750" y="242"/>
                    <a:pt x="771" y="250"/>
                  </a:cubicBezTo>
                  <a:cubicBezTo>
                    <a:pt x="792" y="258"/>
                    <a:pt x="756" y="281"/>
                    <a:pt x="737" y="290"/>
                  </a:cubicBezTo>
                  <a:cubicBezTo>
                    <a:pt x="718" y="299"/>
                    <a:pt x="674" y="277"/>
                    <a:pt x="656" y="302"/>
                  </a:cubicBezTo>
                  <a:cubicBezTo>
                    <a:pt x="638" y="327"/>
                    <a:pt x="639" y="436"/>
                    <a:pt x="628" y="438"/>
                  </a:cubicBezTo>
                  <a:cubicBezTo>
                    <a:pt x="617" y="440"/>
                    <a:pt x="609" y="351"/>
                    <a:pt x="589" y="317"/>
                  </a:cubicBezTo>
                  <a:cubicBezTo>
                    <a:pt x="569" y="283"/>
                    <a:pt x="550" y="271"/>
                    <a:pt x="506" y="233"/>
                  </a:cubicBezTo>
                  <a:cubicBezTo>
                    <a:pt x="462" y="195"/>
                    <a:pt x="393" y="124"/>
                    <a:pt x="322" y="89"/>
                  </a:cubicBezTo>
                  <a:cubicBezTo>
                    <a:pt x="251" y="54"/>
                    <a:pt x="130" y="34"/>
                    <a:pt x="80" y="20"/>
                  </a:cubicBezTo>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69" name="Freeform 21"/>
            <p:cNvSpPr>
              <a:spLocks/>
            </p:cNvSpPr>
            <p:nvPr/>
          </p:nvSpPr>
          <p:spPr bwMode="auto">
            <a:xfrm>
              <a:off x="4484" y="5111"/>
              <a:ext cx="423" cy="284"/>
            </a:xfrm>
            <a:custGeom>
              <a:avLst/>
              <a:gdLst/>
              <a:ahLst/>
              <a:cxnLst>
                <a:cxn ang="0">
                  <a:pos x="358" y="275"/>
                </a:cxn>
                <a:cxn ang="0">
                  <a:pos x="418" y="200"/>
                </a:cxn>
                <a:cxn ang="0">
                  <a:pos x="389" y="119"/>
                </a:cxn>
                <a:cxn ang="0">
                  <a:pos x="285" y="44"/>
                </a:cxn>
                <a:cxn ang="0">
                  <a:pos x="124" y="4"/>
                </a:cxn>
                <a:cxn ang="0">
                  <a:pos x="26" y="21"/>
                </a:cxn>
                <a:cxn ang="0">
                  <a:pos x="15" y="79"/>
                </a:cxn>
                <a:cxn ang="0">
                  <a:pos x="118" y="56"/>
                </a:cxn>
                <a:cxn ang="0">
                  <a:pos x="216" y="79"/>
                </a:cxn>
                <a:cxn ang="0">
                  <a:pos x="360" y="165"/>
                </a:cxn>
                <a:cxn ang="0">
                  <a:pos x="326" y="252"/>
                </a:cxn>
                <a:cxn ang="0">
                  <a:pos x="358" y="275"/>
                </a:cxn>
              </a:cxnLst>
              <a:rect l="0" t="0" r="r" b="b"/>
              <a:pathLst>
                <a:path w="423" h="284">
                  <a:moveTo>
                    <a:pt x="358" y="275"/>
                  </a:moveTo>
                  <a:cubicBezTo>
                    <a:pt x="373" y="266"/>
                    <a:pt x="413" y="226"/>
                    <a:pt x="418" y="200"/>
                  </a:cubicBezTo>
                  <a:cubicBezTo>
                    <a:pt x="423" y="174"/>
                    <a:pt x="411" y="145"/>
                    <a:pt x="389" y="119"/>
                  </a:cubicBezTo>
                  <a:cubicBezTo>
                    <a:pt x="367" y="93"/>
                    <a:pt x="329" y="63"/>
                    <a:pt x="285" y="44"/>
                  </a:cubicBezTo>
                  <a:cubicBezTo>
                    <a:pt x="241" y="25"/>
                    <a:pt x="167" y="8"/>
                    <a:pt x="124" y="4"/>
                  </a:cubicBezTo>
                  <a:cubicBezTo>
                    <a:pt x="81" y="0"/>
                    <a:pt x="44" y="9"/>
                    <a:pt x="26" y="21"/>
                  </a:cubicBezTo>
                  <a:cubicBezTo>
                    <a:pt x="8" y="33"/>
                    <a:pt x="0" y="73"/>
                    <a:pt x="15" y="79"/>
                  </a:cubicBezTo>
                  <a:cubicBezTo>
                    <a:pt x="30" y="85"/>
                    <a:pt x="85" y="56"/>
                    <a:pt x="118" y="56"/>
                  </a:cubicBezTo>
                  <a:cubicBezTo>
                    <a:pt x="151" y="56"/>
                    <a:pt x="176" y="61"/>
                    <a:pt x="216" y="79"/>
                  </a:cubicBezTo>
                  <a:cubicBezTo>
                    <a:pt x="256" y="97"/>
                    <a:pt x="342" y="136"/>
                    <a:pt x="360" y="165"/>
                  </a:cubicBezTo>
                  <a:cubicBezTo>
                    <a:pt x="378" y="194"/>
                    <a:pt x="326" y="234"/>
                    <a:pt x="326" y="252"/>
                  </a:cubicBezTo>
                  <a:cubicBezTo>
                    <a:pt x="326" y="270"/>
                    <a:pt x="343" y="284"/>
                    <a:pt x="358" y="275"/>
                  </a:cubicBezTo>
                  <a:close/>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68" name="Freeform 20"/>
            <p:cNvSpPr>
              <a:spLocks/>
            </p:cNvSpPr>
            <p:nvPr/>
          </p:nvSpPr>
          <p:spPr bwMode="auto">
            <a:xfrm>
              <a:off x="4391" y="5014"/>
              <a:ext cx="667" cy="401"/>
            </a:xfrm>
            <a:custGeom>
              <a:avLst/>
              <a:gdLst/>
              <a:ahLst/>
              <a:cxnLst>
                <a:cxn ang="0">
                  <a:pos x="234" y="14"/>
                </a:cxn>
                <a:cxn ang="0">
                  <a:pos x="93" y="14"/>
                </a:cxn>
                <a:cxn ang="0">
                  <a:pos x="38" y="32"/>
                </a:cxn>
                <a:cxn ang="0">
                  <a:pos x="10" y="66"/>
                </a:cxn>
                <a:cxn ang="0">
                  <a:pos x="96" y="66"/>
                </a:cxn>
                <a:cxn ang="0">
                  <a:pos x="205" y="66"/>
                </a:cxn>
                <a:cxn ang="0">
                  <a:pos x="332" y="97"/>
                </a:cxn>
                <a:cxn ang="0">
                  <a:pos x="482" y="170"/>
                </a:cxn>
                <a:cxn ang="0">
                  <a:pos x="580" y="302"/>
                </a:cxn>
                <a:cxn ang="0">
                  <a:pos x="597" y="381"/>
                </a:cxn>
                <a:cxn ang="0">
                  <a:pos x="645" y="381"/>
                </a:cxn>
                <a:cxn ang="0">
                  <a:pos x="645" y="260"/>
                </a:cxn>
                <a:cxn ang="0">
                  <a:pos x="516" y="141"/>
                </a:cxn>
                <a:cxn ang="0">
                  <a:pos x="451" y="97"/>
                </a:cxn>
                <a:cxn ang="0">
                  <a:pos x="234" y="14"/>
                </a:cxn>
              </a:cxnLst>
              <a:rect l="0" t="0" r="r" b="b"/>
              <a:pathLst>
                <a:path w="667" h="401">
                  <a:moveTo>
                    <a:pt x="234" y="14"/>
                  </a:moveTo>
                  <a:cubicBezTo>
                    <a:pt x="174" y="0"/>
                    <a:pt x="126" y="11"/>
                    <a:pt x="93" y="14"/>
                  </a:cubicBezTo>
                  <a:cubicBezTo>
                    <a:pt x="60" y="17"/>
                    <a:pt x="52" y="23"/>
                    <a:pt x="38" y="32"/>
                  </a:cubicBezTo>
                  <a:cubicBezTo>
                    <a:pt x="24" y="41"/>
                    <a:pt x="0" y="60"/>
                    <a:pt x="10" y="66"/>
                  </a:cubicBezTo>
                  <a:cubicBezTo>
                    <a:pt x="20" y="72"/>
                    <a:pt x="64" y="66"/>
                    <a:pt x="96" y="66"/>
                  </a:cubicBezTo>
                  <a:cubicBezTo>
                    <a:pt x="128" y="66"/>
                    <a:pt x="166" y="61"/>
                    <a:pt x="205" y="66"/>
                  </a:cubicBezTo>
                  <a:cubicBezTo>
                    <a:pt x="244" y="71"/>
                    <a:pt x="286" y="80"/>
                    <a:pt x="332" y="97"/>
                  </a:cubicBezTo>
                  <a:cubicBezTo>
                    <a:pt x="378" y="114"/>
                    <a:pt x="441" y="136"/>
                    <a:pt x="482" y="170"/>
                  </a:cubicBezTo>
                  <a:cubicBezTo>
                    <a:pt x="523" y="204"/>
                    <a:pt x="561" y="267"/>
                    <a:pt x="580" y="302"/>
                  </a:cubicBezTo>
                  <a:cubicBezTo>
                    <a:pt x="599" y="337"/>
                    <a:pt x="586" y="368"/>
                    <a:pt x="597" y="381"/>
                  </a:cubicBezTo>
                  <a:cubicBezTo>
                    <a:pt x="608" y="394"/>
                    <a:pt x="637" y="401"/>
                    <a:pt x="645" y="381"/>
                  </a:cubicBezTo>
                  <a:cubicBezTo>
                    <a:pt x="653" y="361"/>
                    <a:pt x="667" y="300"/>
                    <a:pt x="645" y="260"/>
                  </a:cubicBezTo>
                  <a:cubicBezTo>
                    <a:pt x="623" y="220"/>
                    <a:pt x="548" y="168"/>
                    <a:pt x="516" y="141"/>
                  </a:cubicBezTo>
                  <a:cubicBezTo>
                    <a:pt x="484" y="114"/>
                    <a:pt x="498" y="118"/>
                    <a:pt x="451" y="97"/>
                  </a:cubicBezTo>
                  <a:cubicBezTo>
                    <a:pt x="404" y="76"/>
                    <a:pt x="294" y="28"/>
                    <a:pt x="234" y="14"/>
                  </a:cubicBezTo>
                  <a:close/>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67" name="Freeform 19"/>
            <p:cNvSpPr>
              <a:spLocks/>
            </p:cNvSpPr>
            <p:nvPr/>
          </p:nvSpPr>
          <p:spPr bwMode="auto">
            <a:xfrm>
              <a:off x="4408" y="4946"/>
              <a:ext cx="751" cy="466"/>
            </a:xfrm>
            <a:custGeom>
              <a:avLst/>
              <a:gdLst/>
              <a:ahLst/>
              <a:cxnLst>
                <a:cxn ang="0">
                  <a:pos x="137" y="8"/>
                </a:cxn>
                <a:cxn ang="0">
                  <a:pos x="27" y="8"/>
                </a:cxn>
                <a:cxn ang="0">
                  <a:pos x="4" y="48"/>
                </a:cxn>
                <a:cxn ang="0">
                  <a:pos x="52" y="56"/>
                </a:cxn>
                <a:cxn ang="0">
                  <a:pos x="188" y="56"/>
                </a:cxn>
                <a:cxn ang="0">
                  <a:pos x="355" y="99"/>
                </a:cxn>
                <a:cxn ang="0">
                  <a:pos x="527" y="186"/>
                </a:cxn>
                <a:cxn ang="0">
                  <a:pos x="671" y="353"/>
                </a:cxn>
                <a:cxn ang="0">
                  <a:pos x="708" y="457"/>
                </a:cxn>
                <a:cxn ang="0">
                  <a:pos x="747" y="405"/>
                </a:cxn>
                <a:cxn ang="0">
                  <a:pos x="684" y="284"/>
                </a:cxn>
                <a:cxn ang="0">
                  <a:pos x="475" y="105"/>
                </a:cxn>
                <a:cxn ang="0">
                  <a:pos x="309" y="36"/>
                </a:cxn>
                <a:cxn ang="0">
                  <a:pos x="137" y="8"/>
                </a:cxn>
              </a:cxnLst>
              <a:rect l="0" t="0" r="r" b="b"/>
              <a:pathLst>
                <a:path w="751" h="466">
                  <a:moveTo>
                    <a:pt x="137" y="8"/>
                  </a:moveTo>
                  <a:cubicBezTo>
                    <a:pt x="90" y="0"/>
                    <a:pt x="49" y="1"/>
                    <a:pt x="27" y="8"/>
                  </a:cubicBezTo>
                  <a:cubicBezTo>
                    <a:pt x="5" y="15"/>
                    <a:pt x="0" y="40"/>
                    <a:pt x="4" y="48"/>
                  </a:cubicBezTo>
                  <a:cubicBezTo>
                    <a:pt x="8" y="56"/>
                    <a:pt x="21" y="55"/>
                    <a:pt x="52" y="56"/>
                  </a:cubicBezTo>
                  <a:cubicBezTo>
                    <a:pt x="83" y="57"/>
                    <a:pt x="138" y="49"/>
                    <a:pt x="188" y="56"/>
                  </a:cubicBezTo>
                  <a:cubicBezTo>
                    <a:pt x="238" y="63"/>
                    <a:pt x="299" y="77"/>
                    <a:pt x="355" y="99"/>
                  </a:cubicBezTo>
                  <a:cubicBezTo>
                    <a:pt x="411" y="121"/>
                    <a:pt x="474" y="144"/>
                    <a:pt x="527" y="186"/>
                  </a:cubicBezTo>
                  <a:cubicBezTo>
                    <a:pt x="580" y="228"/>
                    <a:pt x="641" y="308"/>
                    <a:pt x="671" y="353"/>
                  </a:cubicBezTo>
                  <a:cubicBezTo>
                    <a:pt x="701" y="398"/>
                    <a:pt x="695" y="448"/>
                    <a:pt x="708" y="457"/>
                  </a:cubicBezTo>
                  <a:cubicBezTo>
                    <a:pt x="721" y="466"/>
                    <a:pt x="751" y="434"/>
                    <a:pt x="747" y="405"/>
                  </a:cubicBezTo>
                  <a:cubicBezTo>
                    <a:pt x="743" y="376"/>
                    <a:pt x="729" y="334"/>
                    <a:pt x="684" y="284"/>
                  </a:cubicBezTo>
                  <a:cubicBezTo>
                    <a:pt x="639" y="234"/>
                    <a:pt x="538" y="146"/>
                    <a:pt x="475" y="105"/>
                  </a:cubicBezTo>
                  <a:cubicBezTo>
                    <a:pt x="412" y="64"/>
                    <a:pt x="365" y="52"/>
                    <a:pt x="309" y="36"/>
                  </a:cubicBezTo>
                  <a:cubicBezTo>
                    <a:pt x="253" y="20"/>
                    <a:pt x="173" y="14"/>
                    <a:pt x="137" y="8"/>
                  </a:cubicBezTo>
                  <a:close/>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66" name="Freeform 18"/>
            <p:cNvSpPr>
              <a:spLocks/>
            </p:cNvSpPr>
            <p:nvPr/>
          </p:nvSpPr>
          <p:spPr bwMode="auto">
            <a:xfrm>
              <a:off x="4772" y="4868"/>
              <a:ext cx="236" cy="147"/>
            </a:xfrm>
            <a:custGeom>
              <a:avLst/>
              <a:gdLst/>
              <a:ahLst/>
              <a:cxnLst>
                <a:cxn ang="0">
                  <a:pos x="20" y="11"/>
                </a:cxn>
                <a:cxn ang="0">
                  <a:pos x="135" y="11"/>
                </a:cxn>
                <a:cxn ang="0">
                  <a:pos x="210" y="78"/>
                </a:cxn>
                <a:cxn ang="0">
                  <a:pos x="228" y="146"/>
                </a:cxn>
                <a:cxn ang="0">
                  <a:pos x="164" y="83"/>
                </a:cxn>
                <a:cxn ang="0">
                  <a:pos x="107" y="57"/>
                </a:cxn>
                <a:cxn ang="0">
                  <a:pos x="15" y="45"/>
                </a:cxn>
                <a:cxn ang="0">
                  <a:pos x="20" y="11"/>
                </a:cxn>
              </a:cxnLst>
              <a:rect l="0" t="0" r="r" b="b"/>
              <a:pathLst>
                <a:path w="236" h="147">
                  <a:moveTo>
                    <a:pt x="20" y="11"/>
                  </a:moveTo>
                  <a:cubicBezTo>
                    <a:pt x="41" y="0"/>
                    <a:pt x="103" y="0"/>
                    <a:pt x="135" y="11"/>
                  </a:cubicBezTo>
                  <a:cubicBezTo>
                    <a:pt x="167" y="22"/>
                    <a:pt x="194" y="56"/>
                    <a:pt x="210" y="78"/>
                  </a:cubicBezTo>
                  <a:cubicBezTo>
                    <a:pt x="226" y="100"/>
                    <a:pt x="236" y="145"/>
                    <a:pt x="228" y="146"/>
                  </a:cubicBezTo>
                  <a:cubicBezTo>
                    <a:pt x="220" y="147"/>
                    <a:pt x="184" y="98"/>
                    <a:pt x="164" y="83"/>
                  </a:cubicBezTo>
                  <a:cubicBezTo>
                    <a:pt x="144" y="68"/>
                    <a:pt x="132" y="63"/>
                    <a:pt x="107" y="57"/>
                  </a:cubicBezTo>
                  <a:cubicBezTo>
                    <a:pt x="82" y="51"/>
                    <a:pt x="30" y="53"/>
                    <a:pt x="15" y="45"/>
                  </a:cubicBezTo>
                  <a:cubicBezTo>
                    <a:pt x="0" y="37"/>
                    <a:pt x="19" y="18"/>
                    <a:pt x="20" y="11"/>
                  </a:cubicBezTo>
                  <a:close/>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65" name="Freeform 17"/>
            <p:cNvSpPr>
              <a:spLocks/>
            </p:cNvSpPr>
            <p:nvPr/>
          </p:nvSpPr>
          <p:spPr bwMode="auto">
            <a:xfrm>
              <a:off x="5028" y="5020"/>
              <a:ext cx="225" cy="169"/>
            </a:xfrm>
            <a:custGeom>
              <a:avLst/>
              <a:gdLst/>
              <a:ahLst/>
              <a:cxnLst>
                <a:cxn ang="0">
                  <a:pos x="0" y="7"/>
                </a:cxn>
                <a:cxn ang="0">
                  <a:pos x="82" y="7"/>
                </a:cxn>
                <a:cxn ang="0">
                  <a:pos x="199" y="44"/>
                </a:cxn>
                <a:cxn ang="0">
                  <a:pos x="225" y="136"/>
                </a:cxn>
                <a:cxn ang="0">
                  <a:pos x="199" y="164"/>
                </a:cxn>
                <a:cxn ang="0">
                  <a:pos x="161" y="103"/>
                </a:cxn>
                <a:cxn ang="0">
                  <a:pos x="82" y="49"/>
                </a:cxn>
                <a:cxn ang="0">
                  <a:pos x="0" y="7"/>
                </a:cxn>
              </a:cxnLst>
              <a:rect l="0" t="0" r="r" b="b"/>
              <a:pathLst>
                <a:path w="225" h="169">
                  <a:moveTo>
                    <a:pt x="0" y="7"/>
                  </a:moveTo>
                  <a:cubicBezTo>
                    <a:pt x="0" y="0"/>
                    <a:pt x="49" y="1"/>
                    <a:pt x="82" y="7"/>
                  </a:cubicBezTo>
                  <a:cubicBezTo>
                    <a:pt x="115" y="13"/>
                    <a:pt x="175" y="23"/>
                    <a:pt x="199" y="44"/>
                  </a:cubicBezTo>
                  <a:cubicBezTo>
                    <a:pt x="223" y="65"/>
                    <a:pt x="225" y="116"/>
                    <a:pt x="225" y="136"/>
                  </a:cubicBezTo>
                  <a:cubicBezTo>
                    <a:pt x="225" y="156"/>
                    <a:pt x="210" y="169"/>
                    <a:pt x="199" y="164"/>
                  </a:cubicBezTo>
                  <a:cubicBezTo>
                    <a:pt x="188" y="159"/>
                    <a:pt x="180" y="122"/>
                    <a:pt x="161" y="103"/>
                  </a:cubicBezTo>
                  <a:cubicBezTo>
                    <a:pt x="142" y="84"/>
                    <a:pt x="109" y="65"/>
                    <a:pt x="82" y="49"/>
                  </a:cubicBezTo>
                  <a:cubicBezTo>
                    <a:pt x="55" y="33"/>
                    <a:pt x="0" y="14"/>
                    <a:pt x="0" y="7"/>
                  </a:cubicBezTo>
                  <a:close/>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2079" name="Group 31"/>
          <p:cNvGrpSpPr>
            <a:grpSpLocks/>
          </p:cNvGrpSpPr>
          <p:nvPr/>
        </p:nvGrpSpPr>
        <p:grpSpPr bwMode="auto">
          <a:xfrm rot="-169360">
            <a:off x="4064000" y="2735263"/>
            <a:ext cx="1022350" cy="1627187"/>
            <a:chOff x="5721" y="3541"/>
            <a:chExt cx="1645" cy="2550"/>
          </a:xfrm>
        </p:grpSpPr>
        <p:sp>
          <p:nvSpPr>
            <p:cNvPr id="2084" name="Freeform 36"/>
            <p:cNvSpPr>
              <a:spLocks/>
            </p:cNvSpPr>
            <p:nvPr/>
          </p:nvSpPr>
          <p:spPr bwMode="auto">
            <a:xfrm>
              <a:off x="5728" y="3541"/>
              <a:ext cx="1638" cy="2550"/>
            </a:xfrm>
            <a:custGeom>
              <a:avLst/>
              <a:gdLst/>
              <a:ahLst/>
              <a:cxnLst>
                <a:cxn ang="0">
                  <a:pos x="1441" y="455"/>
                </a:cxn>
                <a:cxn ang="0">
                  <a:pos x="1265" y="233"/>
                </a:cxn>
                <a:cxn ang="0">
                  <a:pos x="1021" y="59"/>
                </a:cxn>
                <a:cxn ang="0">
                  <a:pos x="741" y="0"/>
                </a:cxn>
                <a:cxn ang="0">
                  <a:pos x="350" y="61"/>
                </a:cxn>
                <a:cxn ang="0">
                  <a:pos x="94" y="295"/>
                </a:cxn>
                <a:cxn ang="0">
                  <a:pos x="0" y="691"/>
                </a:cxn>
                <a:cxn ang="0">
                  <a:pos x="94" y="1275"/>
                </a:cxn>
                <a:cxn ang="0">
                  <a:pos x="67" y="1874"/>
                </a:cxn>
                <a:cxn ang="0">
                  <a:pos x="209" y="2210"/>
                </a:cxn>
                <a:cxn ang="0">
                  <a:pos x="756" y="2537"/>
                </a:cxn>
                <a:cxn ang="0">
                  <a:pos x="1318" y="2290"/>
                </a:cxn>
                <a:cxn ang="0">
                  <a:pos x="1550" y="1822"/>
                </a:cxn>
                <a:cxn ang="0">
                  <a:pos x="1632" y="1344"/>
                </a:cxn>
                <a:cxn ang="0">
                  <a:pos x="1586" y="842"/>
                </a:cxn>
                <a:cxn ang="0">
                  <a:pos x="1441" y="455"/>
                </a:cxn>
              </a:cxnLst>
              <a:rect l="0" t="0" r="r" b="b"/>
              <a:pathLst>
                <a:path w="1638" h="2550">
                  <a:moveTo>
                    <a:pt x="1441" y="455"/>
                  </a:moveTo>
                  <a:cubicBezTo>
                    <a:pt x="1384" y="353"/>
                    <a:pt x="1335" y="299"/>
                    <a:pt x="1265" y="233"/>
                  </a:cubicBezTo>
                  <a:cubicBezTo>
                    <a:pt x="1196" y="167"/>
                    <a:pt x="1109" y="98"/>
                    <a:pt x="1021" y="59"/>
                  </a:cubicBezTo>
                  <a:cubicBezTo>
                    <a:pt x="934" y="20"/>
                    <a:pt x="853" y="0"/>
                    <a:pt x="741" y="0"/>
                  </a:cubicBezTo>
                  <a:cubicBezTo>
                    <a:pt x="629" y="0"/>
                    <a:pt x="458" y="12"/>
                    <a:pt x="350" y="61"/>
                  </a:cubicBezTo>
                  <a:cubicBezTo>
                    <a:pt x="242" y="111"/>
                    <a:pt x="152" y="190"/>
                    <a:pt x="94" y="295"/>
                  </a:cubicBezTo>
                  <a:cubicBezTo>
                    <a:pt x="35" y="401"/>
                    <a:pt x="0" y="528"/>
                    <a:pt x="0" y="691"/>
                  </a:cubicBezTo>
                  <a:cubicBezTo>
                    <a:pt x="0" y="854"/>
                    <a:pt x="83" y="1078"/>
                    <a:pt x="94" y="1275"/>
                  </a:cubicBezTo>
                  <a:cubicBezTo>
                    <a:pt x="105" y="1472"/>
                    <a:pt x="48" y="1718"/>
                    <a:pt x="67" y="1874"/>
                  </a:cubicBezTo>
                  <a:cubicBezTo>
                    <a:pt x="86" y="2030"/>
                    <a:pt x="94" y="2100"/>
                    <a:pt x="209" y="2210"/>
                  </a:cubicBezTo>
                  <a:cubicBezTo>
                    <a:pt x="324" y="2320"/>
                    <a:pt x="571" y="2524"/>
                    <a:pt x="756" y="2537"/>
                  </a:cubicBezTo>
                  <a:cubicBezTo>
                    <a:pt x="941" y="2550"/>
                    <a:pt x="1186" y="2409"/>
                    <a:pt x="1318" y="2290"/>
                  </a:cubicBezTo>
                  <a:cubicBezTo>
                    <a:pt x="1450" y="2171"/>
                    <a:pt x="1498" y="1979"/>
                    <a:pt x="1550" y="1822"/>
                  </a:cubicBezTo>
                  <a:cubicBezTo>
                    <a:pt x="1603" y="1665"/>
                    <a:pt x="1627" y="1507"/>
                    <a:pt x="1632" y="1344"/>
                  </a:cubicBezTo>
                  <a:cubicBezTo>
                    <a:pt x="1638" y="1181"/>
                    <a:pt x="1618" y="990"/>
                    <a:pt x="1586" y="842"/>
                  </a:cubicBezTo>
                  <a:cubicBezTo>
                    <a:pt x="1554" y="694"/>
                    <a:pt x="1471" y="536"/>
                    <a:pt x="1441" y="455"/>
                  </a:cubicBezTo>
                  <a:close/>
                </a:path>
              </a:pathLst>
            </a:custGeom>
            <a:solidFill>
              <a:srgbClr val="6DD9FF">
                <a:alpha val="57001"/>
              </a:srgbClr>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83" name="Freeform 35"/>
            <p:cNvSpPr>
              <a:spLocks/>
            </p:cNvSpPr>
            <p:nvPr/>
          </p:nvSpPr>
          <p:spPr bwMode="auto">
            <a:xfrm>
              <a:off x="5721" y="3764"/>
              <a:ext cx="1606" cy="2052"/>
            </a:xfrm>
            <a:custGeom>
              <a:avLst/>
              <a:gdLst/>
              <a:ahLst/>
              <a:cxnLst>
                <a:cxn ang="0">
                  <a:pos x="1605" y="595"/>
                </a:cxn>
                <a:cxn ang="0">
                  <a:pos x="1430" y="332"/>
                </a:cxn>
                <a:cxn ang="0">
                  <a:pos x="1279" y="194"/>
                </a:cxn>
                <a:cxn ang="0">
                  <a:pos x="929" y="44"/>
                </a:cxn>
                <a:cxn ang="0">
                  <a:pos x="678" y="31"/>
                </a:cxn>
                <a:cxn ang="0">
                  <a:pos x="240" y="232"/>
                </a:cxn>
                <a:cxn ang="0">
                  <a:pos x="15" y="620"/>
                </a:cxn>
                <a:cxn ang="0">
                  <a:pos x="148" y="1185"/>
                </a:cxn>
                <a:cxn ang="0">
                  <a:pos x="203" y="1439"/>
                </a:cxn>
                <a:cxn ang="0">
                  <a:pos x="451" y="1931"/>
                </a:cxn>
                <a:cxn ang="0">
                  <a:pos x="676" y="2169"/>
                </a:cxn>
                <a:cxn ang="0">
                  <a:pos x="1104" y="2135"/>
                </a:cxn>
                <a:cxn ang="0">
                  <a:pos x="1467" y="1972"/>
                </a:cxn>
                <a:cxn ang="0">
                  <a:pos x="1605" y="1772"/>
                </a:cxn>
                <a:cxn ang="0">
                  <a:pos x="1693" y="1484"/>
                </a:cxn>
                <a:cxn ang="0">
                  <a:pos x="1705" y="1121"/>
                </a:cxn>
                <a:cxn ang="0">
                  <a:pos x="1605" y="595"/>
                </a:cxn>
              </a:cxnLst>
              <a:rect l="0" t="0" r="r" b="b"/>
              <a:pathLst>
                <a:path w="1724" h="2203">
                  <a:moveTo>
                    <a:pt x="1605" y="595"/>
                  </a:moveTo>
                  <a:cubicBezTo>
                    <a:pt x="1559" y="464"/>
                    <a:pt x="1484" y="399"/>
                    <a:pt x="1430" y="332"/>
                  </a:cubicBezTo>
                  <a:cubicBezTo>
                    <a:pt x="1376" y="265"/>
                    <a:pt x="1362" y="242"/>
                    <a:pt x="1279" y="194"/>
                  </a:cubicBezTo>
                  <a:cubicBezTo>
                    <a:pt x="1196" y="146"/>
                    <a:pt x="1029" y="71"/>
                    <a:pt x="929" y="44"/>
                  </a:cubicBezTo>
                  <a:cubicBezTo>
                    <a:pt x="829" y="17"/>
                    <a:pt x="793" y="0"/>
                    <a:pt x="678" y="31"/>
                  </a:cubicBezTo>
                  <a:cubicBezTo>
                    <a:pt x="563" y="62"/>
                    <a:pt x="351" y="134"/>
                    <a:pt x="240" y="232"/>
                  </a:cubicBezTo>
                  <a:cubicBezTo>
                    <a:pt x="129" y="330"/>
                    <a:pt x="30" y="461"/>
                    <a:pt x="15" y="620"/>
                  </a:cubicBezTo>
                  <a:cubicBezTo>
                    <a:pt x="0" y="779"/>
                    <a:pt x="117" y="1049"/>
                    <a:pt x="148" y="1185"/>
                  </a:cubicBezTo>
                  <a:cubicBezTo>
                    <a:pt x="179" y="1321"/>
                    <a:pt x="152" y="1315"/>
                    <a:pt x="203" y="1439"/>
                  </a:cubicBezTo>
                  <a:cubicBezTo>
                    <a:pt x="254" y="1563"/>
                    <a:pt x="372" y="1809"/>
                    <a:pt x="451" y="1931"/>
                  </a:cubicBezTo>
                  <a:cubicBezTo>
                    <a:pt x="530" y="2053"/>
                    <a:pt x="567" y="2135"/>
                    <a:pt x="676" y="2169"/>
                  </a:cubicBezTo>
                  <a:cubicBezTo>
                    <a:pt x="785" y="2203"/>
                    <a:pt x="972" y="2168"/>
                    <a:pt x="1104" y="2135"/>
                  </a:cubicBezTo>
                  <a:cubicBezTo>
                    <a:pt x="1236" y="2102"/>
                    <a:pt x="1384" y="2032"/>
                    <a:pt x="1467" y="1972"/>
                  </a:cubicBezTo>
                  <a:cubicBezTo>
                    <a:pt x="1550" y="1912"/>
                    <a:pt x="1567" y="1853"/>
                    <a:pt x="1605" y="1772"/>
                  </a:cubicBezTo>
                  <a:cubicBezTo>
                    <a:pt x="1643" y="1691"/>
                    <a:pt x="1676" y="1592"/>
                    <a:pt x="1693" y="1484"/>
                  </a:cubicBezTo>
                  <a:cubicBezTo>
                    <a:pt x="1710" y="1376"/>
                    <a:pt x="1724" y="1269"/>
                    <a:pt x="1705" y="1121"/>
                  </a:cubicBezTo>
                  <a:cubicBezTo>
                    <a:pt x="1686" y="973"/>
                    <a:pt x="1651" y="726"/>
                    <a:pt x="1605" y="595"/>
                  </a:cubicBezTo>
                  <a:close/>
                </a:path>
              </a:pathLst>
            </a:custGeom>
            <a:solidFill>
              <a:srgbClr val="FFFFFF">
                <a:alpha val="39000"/>
              </a:srgbClr>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82" name="Oval 34"/>
            <p:cNvSpPr>
              <a:spLocks noChangeArrowheads="1"/>
            </p:cNvSpPr>
            <p:nvPr/>
          </p:nvSpPr>
          <p:spPr bwMode="auto">
            <a:xfrm>
              <a:off x="6353" y="4337"/>
              <a:ext cx="711" cy="937"/>
            </a:xfrm>
            <a:prstGeom prst="ellipse">
              <a:avLst/>
            </a:prstGeom>
            <a:gradFill rotWithShape="1">
              <a:gsLst>
                <a:gs pos="0">
                  <a:srgbClr val="FFFFFF"/>
                </a:gs>
                <a:gs pos="100000">
                  <a:srgbClr val="FFFFFF">
                    <a:alpha val="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81" name="Oval 33"/>
            <p:cNvSpPr>
              <a:spLocks noChangeArrowheads="1"/>
            </p:cNvSpPr>
            <p:nvPr/>
          </p:nvSpPr>
          <p:spPr bwMode="auto">
            <a:xfrm rot="-2108465">
              <a:off x="5838" y="4622"/>
              <a:ext cx="466" cy="827"/>
            </a:xfrm>
            <a:prstGeom prst="ellipse">
              <a:avLst/>
            </a:prstGeom>
            <a:gradFill rotWithShape="1">
              <a:gsLst>
                <a:gs pos="0">
                  <a:srgbClr val="FFFFFF"/>
                </a:gs>
                <a:gs pos="100000">
                  <a:srgbClr val="FFFFFF">
                    <a:alpha val="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80" name="Oval 32"/>
            <p:cNvSpPr>
              <a:spLocks noChangeArrowheads="1"/>
            </p:cNvSpPr>
            <p:nvPr/>
          </p:nvSpPr>
          <p:spPr bwMode="auto">
            <a:xfrm rot="-1828436">
              <a:off x="6000" y="4160"/>
              <a:ext cx="607" cy="1437"/>
            </a:xfrm>
            <a:prstGeom prst="ellipse">
              <a:avLst/>
            </a:prstGeom>
            <a:gradFill rotWithShape="1">
              <a:gsLst>
                <a:gs pos="0">
                  <a:srgbClr val="ACDFF6"/>
                </a:gs>
                <a:gs pos="100000">
                  <a:srgbClr val="ACDFF6">
                    <a:alpha val="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28" name="Group 192"/>
          <p:cNvGrpSpPr>
            <a:grpSpLocks/>
          </p:cNvGrpSpPr>
          <p:nvPr/>
        </p:nvGrpSpPr>
        <p:grpSpPr bwMode="auto">
          <a:xfrm rot="-4481482">
            <a:off x="3452019" y="2588419"/>
            <a:ext cx="255587" cy="333375"/>
            <a:chOff x="4375" y="3838"/>
            <a:chExt cx="384" cy="517"/>
          </a:xfrm>
        </p:grpSpPr>
        <p:sp>
          <p:nvSpPr>
            <p:cNvPr id="2244" name="Freeform 19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43" name="Freeform 19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42" name="Freeform 19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41" name="Freeform 19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2071" name="Group 23"/>
          <p:cNvGrpSpPr>
            <a:grpSpLocks/>
          </p:cNvGrpSpPr>
          <p:nvPr/>
        </p:nvGrpSpPr>
        <p:grpSpPr bwMode="auto">
          <a:xfrm rot="-169360">
            <a:off x="3498850" y="2651125"/>
            <a:ext cx="584200" cy="695325"/>
            <a:chOff x="4842" y="3356"/>
            <a:chExt cx="905" cy="1053"/>
          </a:xfrm>
        </p:grpSpPr>
        <p:sp>
          <p:nvSpPr>
            <p:cNvPr id="2078" name="Freeform 30"/>
            <p:cNvSpPr>
              <a:spLocks/>
            </p:cNvSpPr>
            <p:nvPr/>
          </p:nvSpPr>
          <p:spPr bwMode="auto">
            <a:xfrm>
              <a:off x="4842" y="3356"/>
              <a:ext cx="905" cy="1053"/>
            </a:xfrm>
            <a:custGeom>
              <a:avLst/>
              <a:gdLst/>
              <a:ahLst/>
              <a:cxnLst>
                <a:cxn ang="0">
                  <a:pos x="853" y="334"/>
                </a:cxn>
                <a:cxn ang="0">
                  <a:pos x="766" y="95"/>
                </a:cxn>
                <a:cxn ang="0">
                  <a:pos x="506" y="61"/>
                </a:cxn>
                <a:cxn ang="0">
                  <a:pos x="317" y="463"/>
                </a:cxn>
                <a:cxn ang="0">
                  <a:pos x="27" y="759"/>
                </a:cxn>
                <a:cxn ang="0">
                  <a:pos x="152" y="950"/>
                </a:cxn>
                <a:cxn ang="0">
                  <a:pos x="453" y="950"/>
                </a:cxn>
                <a:cxn ang="0">
                  <a:pos x="853" y="334"/>
                </a:cxn>
              </a:cxnLst>
              <a:rect l="0" t="0" r="r" b="b"/>
              <a:pathLst>
                <a:path w="905" h="1053">
                  <a:moveTo>
                    <a:pt x="853" y="334"/>
                  </a:moveTo>
                  <a:cubicBezTo>
                    <a:pt x="905" y="191"/>
                    <a:pt x="824" y="140"/>
                    <a:pt x="766" y="95"/>
                  </a:cubicBezTo>
                  <a:cubicBezTo>
                    <a:pt x="708" y="50"/>
                    <a:pt x="581" y="0"/>
                    <a:pt x="506" y="61"/>
                  </a:cubicBezTo>
                  <a:cubicBezTo>
                    <a:pt x="431" y="122"/>
                    <a:pt x="397" y="347"/>
                    <a:pt x="317" y="463"/>
                  </a:cubicBezTo>
                  <a:cubicBezTo>
                    <a:pt x="237" y="579"/>
                    <a:pt x="54" y="678"/>
                    <a:pt x="27" y="759"/>
                  </a:cubicBezTo>
                  <a:cubicBezTo>
                    <a:pt x="0" y="840"/>
                    <a:pt x="81" y="918"/>
                    <a:pt x="152" y="950"/>
                  </a:cubicBezTo>
                  <a:cubicBezTo>
                    <a:pt x="223" y="982"/>
                    <a:pt x="336" y="1053"/>
                    <a:pt x="453" y="950"/>
                  </a:cubicBezTo>
                  <a:cubicBezTo>
                    <a:pt x="570" y="847"/>
                    <a:pt x="801" y="477"/>
                    <a:pt x="853" y="334"/>
                  </a:cubicBezTo>
                  <a:close/>
                </a:path>
              </a:pathLst>
            </a:custGeom>
            <a:solidFill>
              <a:srgbClr val="76923C"/>
            </a:solidFill>
            <a:ln w="12700">
              <a:solidFill>
                <a:srgbClr val="4E612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77" name="Oval 29"/>
            <p:cNvSpPr>
              <a:spLocks noChangeArrowheads="1"/>
            </p:cNvSpPr>
            <p:nvPr/>
          </p:nvSpPr>
          <p:spPr bwMode="auto">
            <a:xfrm>
              <a:off x="5361" y="3452"/>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76" name="Oval 28"/>
            <p:cNvSpPr>
              <a:spLocks noChangeArrowheads="1"/>
            </p:cNvSpPr>
            <p:nvPr/>
          </p:nvSpPr>
          <p:spPr bwMode="auto">
            <a:xfrm>
              <a:off x="5504" y="3632"/>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75" name="Oval 27"/>
            <p:cNvSpPr>
              <a:spLocks noChangeArrowheads="1"/>
            </p:cNvSpPr>
            <p:nvPr/>
          </p:nvSpPr>
          <p:spPr bwMode="auto">
            <a:xfrm>
              <a:off x="5257" y="3645"/>
              <a:ext cx="143" cy="154"/>
            </a:xfrm>
            <a:prstGeom prst="ellipse">
              <a:avLst/>
            </a:prstGeom>
            <a:solidFill>
              <a:srgbClr val="009900"/>
            </a:solidFill>
            <a:ln w="12700">
              <a:solidFill>
                <a:srgbClr val="1A3818"/>
              </a:solidFill>
              <a:round/>
              <a:headEnd/>
              <a:tailEnd/>
            </a:ln>
            <a:effectLst/>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74" name="Oval 26"/>
            <p:cNvSpPr>
              <a:spLocks noChangeArrowheads="1"/>
            </p:cNvSpPr>
            <p:nvPr/>
          </p:nvSpPr>
          <p:spPr bwMode="auto">
            <a:xfrm>
              <a:off x="5036" y="3955"/>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73" name="Oval 25"/>
            <p:cNvSpPr>
              <a:spLocks noChangeArrowheads="1"/>
            </p:cNvSpPr>
            <p:nvPr/>
          </p:nvSpPr>
          <p:spPr bwMode="auto">
            <a:xfrm>
              <a:off x="5322" y="3931"/>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72" name="Oval 24"/>
            <p:cNvSpPr>
              <a:spLocks noChangeArrowheads="1"/>
            </p:cNvSpPr>
            <p:nvPr/>
          </p:nvSpPr>
          <p:spPr bwMode="auto">
            <a:xfrm>
              <a:off x="5140" y="4153"/>
              <a:ext cx="143" cy="154"/>
            </a:xfrm>
            <a:prstGeom prst="ellipse">
              <a:avLst/>
            </a:prstGeom>
            <a:solidFill>
              <a:srgbClr val="009900"/>
            </a:solidFill>
            <a:ln w="9525">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2052" name="Group 4"/>
          <p:cNvGrpSpPr>
            <a:grpSpLocks/>
          </p:cNvGrpSpPr>
          <p:nvPr/>
        </p:nvGrpSpPr>
        <p:grpSpPr bwMode="auto">
          <a:xfrm rot="-169360">
            <a:off x="3194050" y="2536825"/>
            <a:ext cx="439738" cy="387350"/>
            <a:chOff x="4391" y="3238"/>
            <a:chExt cx="683" cy="584"/>
          </a:xfrm>
        </p:grpSpPr>
        <p:sp>
          <p:nvSpPr>
            <p:cNvPr id="2056" name="Oval 8"/>
            <p:cNvSpPr>
              <a:spLocks noChangeArrowheads="1"/>
            </p:cNvSpPr>
            <p:nvPr/>
          </p:nvSpPr>
          <p:spPr bwMode="auto">
            <a:xfrm rot="-2939241">
              <a:off x="4571" y="3168"/>
              <a:ext cx="324" cy="683"/>
            </a:xfrm>
            <a:prstGeom prst="ellipse">
              <a:avLst/>
            </a:prstGeom>
            <a:solidFill>
              <a:srgbClr val="365F91"/>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55" name="Freeform 7"/>
            <p:cNvSpPr>
              <a:spLocks/>
            </p:cNvSpPr>
            <p:nvPr/>
          </p:nvSpPr>
          <p:spPr bwMode="auto">
            <a:xfrm>
              <a:off x="4491" y="3243"/>
              <a:ext cx="574" cy="508"/>
            </a:xfrm>
            <a:custGeom>
              <a:avLst/>
              <a:gdLst/>
              <a:ahLst/>
              <a:cxnLst>
                <a:cxn ang="0">
                  <a:pos x="138" y="77"/>
                </a:cxn>
                <a:cxn ang="0">
                  <a:pos x="19" y="101"/>
                </a:cxn>
                <a:cxn ang="0">
                  <a:pos x="22" y="138"/>
                </a:cxn>
                <a:cxn ang="0">
                  <a:pos x="103" y="130"/>
                </a:cxn>
                <a:cxn ang="0">
                  <a:pos x="175" y="98"/>
                </a:cxn>
                <a:cxn ang="0">
                  <a:pos x="157" y="167"/>
                </a:cxn>
                <a:cxn ang="0">
                  <a:pos x="180" y="201"/>
                </a:cxn>
                <a:cxn ang="0">
                  <a:pos x="198" y="150"/>
                </a:cxn>
                <a:cxn ang="0">
                  <a:pos x="258" y="152"/>
                </a:cxn>
                <a:cxn ang="0">
                  <a:pos x="232" y="217"/>
                </a:cxn>
                <a:cxn ang="0">
                  <a:pos x="230" y="303"/>
                </a:cxn>
                <a:cxn ang="0">
                  <a:pos x="275" y="327"/>
                </a:cxn>
                <a:cxn ang="0">
                  <a:pos x="268" y="251"/>
                </a:cxn>
                <a:cxn ang="0">
                  <a:pos x="334" y="207"/>
                </a:cxn>
                <a:cxn ang="0">
                  <a:pos x="402" y="238"/>
                </a:cxn>
                <a:cxn ang="0">
                  <a:pos x="376" y="317"/>
                </a:cxn>
                <a:cxn ang="0">
                  <a:pos x="413" y="350"/>
                </a:cxn>
                <a:cxn ang="0">
                  <a:pos x="436" y="283"/>
                </a:cxn>
                <a:cxn ang="0">
                  <a:pos x="464" y="332"/>
                </a:cxn>
                <a:cxn ang="0">
                  <a:pos x="417" y="389"/>
                </a:cxn>
                <a:cxn ang="0">
                  <a:pos x="480" y="430"/>
                </a:cxn>
                <a:cxn ang="0">
                  <a:pos x="481" y="383"/>
                </a:cxn>
                <a:cxn ang="0">
                  <a:pos x="514" y="340"/>
                </a:cxn>
                <a:cxn ang="0">
                  <a:pos x="518" y="379"/>
                </a:cxn>
                <a:cxn ang="0">
                  <a:pos x="499" y="501"/>
                </a:cxn>
                <a:cxn ang="0">
                  <a:pos x="572" y="421"/>
                </a:cxn>
                <a:cxn ang="0">
                  <a:pos x="510" y="304"/>
                </a:cxn>
                <a:cxn ang="0">
                  <a:pos x="398" y="200"/>
                </a:cxn>
                <a:cxn ang="0">
                  <a:pos x="172" y="21"/>
                </a:cxn>
                <a:cxn ang="0">
                  <a:pos x="138" y="77"/>
                </a:cxn>
              </a:cxnLst>
              <a:rect l="0" t="0" r="r" b="b"/>
              <a:pathLst>
                <a:path w="574" h="508">
                  <a:moveTo>
                    <a:pt x="138" y="77"/>
                  </a:moveTo>
                  <a:cubicBezTo>
                    <a:pt x="112" y="91"/>
                    <a:pt x="38" y="91"/>
                    <a:pt x="19" y="101"/>
                  </a:cubicBezTo>
                  <a:cubicBezTo>
                    <a:pt x="0" y="111"/>
                    <a:pt x="9" y="134"/>
                    <a:pt x="22" y="138"/>
                  </a:cubicBezTo>
                  <a:cubicBezTo>
                    <a:pt x="36" y="143"/>
                    <a:pt x="78" y="137"/>
                    <a:pt x="103" y="130"/>
                  </a:cubicBezTo>
                  <a:cubicBezTo>
                    <a:pt x="128" y="123"/>
                    <a:pt x="166" y="92"/>
                    <a:pt x="175" y="98"/>
                  </a:cubicBezTo>
                  <a:cubicBezTo>
                    <a:pt x="184" y="104"/>
                    <a:pt x="156" y="150"/>
                    <a:pt x="157" y="167"/>
                  </a:cubicBezTo>
                  <a:cubicBezTo>
                    <a:pt x="158" y="184"/>
                    <a:pt x="173" y="204"/>
                    <a:pt x="180" y="201"/>
                  </a:cubicBezTo>
                  <a:cubicBezTo>
                    <a:pt x="187" y="198"/>
                    <a:pt x="185" y="158"/>
                    <a:pt x="198" y="150"/>
                  </a:cubicBezTo>
                  <a:cubicBezTo>
                    <a:pt x="211" y="142"/>
                    <a:pt x="252" y="141"/>
                    <a:pt x="258" y="152"/>
                  </a:cubicBezTo>
                  <a:cubicBezTo>
                    <a:pt x="264" y="163"/>
                    <a:pt x="237" y="191"/>
                    <a:pt x="232" y="217"/>
                  </a:cubicBezTo>
                  <a:cubicBezTo>
                    <a:pt x="228" y="242"/>
                    <a:pt x="223" y="285"/>
                    <a:pt x="230" y="303"/>
                  </a:cubicBezTo>
                  <a:cubicBezTo>
                    <a:pt x="237" y="322"/>
                    <a:pt x="269" y="336"/>
                    <a:pt x="275" y="327"/>
                  </a:cubicBezTo>
                  <a:cubicBezTo>
                    <a:pt x="282" y="318"/>
                    <a:pt x="258" y="272"/>
                    <a:pt x="268" y="251"/>
                  </a:cubicBezTo>
                  <a:cubicBezTo>
                    <a:pt x="278" y="231"/>
                    <a:pt x="312" y="209"/>
                    <a:pt x="334" y="207"/>
                  </a:cubicBezTo>
                  <a:cubicBezTo>
                    <a:pt x="356" y="204"/>
                    <a:pt x="395" y="220"/>
                    <a:pt x="402" y="238"/>
                  </a:cubicBezTo>
                  <a:cubicBezTo>
                    <a:pt x="409" y="256"/>
                    <a:pt x="374" y="298"/>
                    <a:pt x="376" y="317"/>
                  </a:cubicBezTo>
                  <a:cubicBezTo>
                    <a:pt x="378" y="336"/>
                    <a:pt x="404" y="356"/>
                    <a:pt x="413" y="350"/>
                  </a:cubicBezTo>
                  <a:cubicBezTo>
                    <a:pt x="423" y="345"/>
                    <a:pt x="427" y="286"/>
                    <a:pt x="436" y="283"/>
                  </a:cubicBezTo>
                  <a:cubicBezTo>
                    <a:pt x="445" y="280"/>
                    <a:pt x="467" y="315"/>
                    <a:pt x="464" y="332"/>
                  </a:cubicBezTo>
                  <a:cubicBezTo>
                    <a:pt x="461" y="350"/>
                    <a:pt x="415" y="373"/>
                    <a:pt x="417" y="389"/>
                  </a:cubicBezTo>
                  <a:cubicBezTo>
                    <a:pt x="420" y="405"/>
                    <a:pt x="469" y="431"/>
                    <a:pt x="480" y="430"/>
                  </a:cubicBezTo>
                  <a:cubicBezTo>
                    <a:pt x="491" y="429"/>
                    <a:pt x="475" y="398"/>
                    <a:pt x="481" y="383"/>
                  </a:cubicBezTo>
                  <a:cubicBezTo>
                    <a:pt x="486" y="368"/>
                    <a:pt x="508" y="341"/>
                    <a:pt x="514" y="340"/>
                  </a:cubicBezTo>
                  <a:cubicBezTo>
                    <a:pt x="520" y="340"/>
                    <a:pt x="520" y="353"/>
                    <a:pt x="518" y="379"/>
                  </a:cubicBezTo>
                  <a:cubicBezTo>
                    <a:pt x="515" y="406"/>
                    <a:pt x="490" y="494"/>
                    <a:pt x="499" y="501"/>
                  </a:cubicBezTo>
                  <a:cubicBezTo>
                    <a:pt x="507" y="508"/>
                    <a:pt x="570" y="453"/>
                    <a:pt x="572" y="421"/>
                  </a:cubicBezTo>
                  <a:cubicBezTo>
                    <a:pt x="574" y="389"/>
                    <a:pt x="539" y="340"/>
                    <a:pt x="510" y="304"/>
                  </a:cubicBezTo>
                  <a:cubicBezTo>
                    <a:pt x="481" y="267"/>
                    <a:pt x="454" y="248"/>
                    <a:pt x="398" y="200"/>
                  </a:cubicBezTo>
                  <a:cubicBezTo>
                    <a:pt x="342" y="153"/>
                    <a:pt x="215" y="42"/>
                    <a:pt x="172" y="21"/>
                  </a:cubicBezTo>
                  <a:cubicBezTo>
                    <a:pt x="130" y="0"/>
                    <a:pt x="164" y="64"/>
                    <a:pt x="138" y="77"/>
                  </a:cubicBezTo>
                  <a:close/>
                </a:path>
              </a:pathLst>
            </a:custGeom>
            <a:solidFill>
              <a:srgbClr val="FABF8F"/>
            </a:solidFill>
            <a:ln w="9525">
              <a:solidFill>
                <a:srgbClr val="FFFFF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54" name="Freeform 6"/>
            <p:cNvSpPr>
              <a:spLocks/>
            </p:cNvSpPr>
            <p:nvPr/>
          </p:nvSpPr>
          <p:spPr bwMode="auto">
            <a:xfrm>
              <a:off x="4397" y="3254"/>
              <a:ext cx="677" cy="568"/>
            </a:xfrm>
            <a:custGeom>
              <a:avLst/>
              <a:gdLst/>
              <a:ahLst/>
              <a:cxnLst>
                <a:cxn ang="0">
                  <a:pos x="205" y="6"/>
                </a:cxn>
                <a:cxn ang="0">
                  <a:pos x="73" y="102"/>
                </a:cxn>
                <a:cxn ang="0">
                  <a:pos x="68" y="172"/>
                </a:cxn>
                <a:cxn ang="0">
                  <a:pos x="119" y="116"/>
                </a:cxn>
                <a:cxn ang="0">
                  <a:pos x="142" y="162"/>
                </a:cxn>
                <a:cxn ang="0">
                  <a:pos x="105" y="196"/>
                </a:cxn>
                <a:cxn ang="0">
                  <a:pos x="142" y="225"/>
                </a:cxn>
                <a:cxn ang="0">
                  <a:pos x="223" y="172"/>
                </a:cxn>
                <a:cxn ang="0">
                  <a:pos x="240" y="202"/>
                </a:cxn>
                <a:cxn ang="0">
                  <a:pos x="165" y="277"/>
                </a:cxn>
                <a:cxn ang="0">
                  <a:pos x="241" y="287"/>
                </a:cxn>
                <a:cxn ang="0">
                  <a:pos x="298" y="239"/>
                </a:cxn>
                <a:cxn ang="0">
                  <a:pos x="292" y="287"/>
                </a:cxn>
                <a:cxn ang="0">
                  <a:pos x="246" y="339"/>
                </a:cxn>
                <a:cxn ang="0">
                  <a:pos x="344" y="391"/>
                </a:cxn>
                <a:cxn ang="0">
                  <a:pos x="463" y="287"/>
                </a:cxn>
                <a:cxn ang="0">
                  <a:pos x="463" y="352"/>
                </a:cxn>
                <a:cxn ang="0">
                  <a:pos x="401" y="404"/>
                </a:cxn>
                <a:cxn ang="0">
                  <a:pos x="425" y="482"/>
                </a:cxn>
                <a:cxn ang="0">
                  <a:pos x="463" y="432"/>
                </a:cxn>
                <a:cxn ang="0">
                  <a:pos x="511" y="409"/>
                </a:cxn>
                <a:cxn ang="0">
                  <a:pos x="528" y="482"/>
                </a:cxn>
                <a:cxn ang="0">
                  <a:pos x="629" y="450"/>
                </a:cxn>
                <a:cxn ang="0">
                  <a:pos x="649" y="339"/>
                </a:cxn>
                <a:cxn ang="0">
                  <a:pos x="657" y="427"/>
                </a:cxn>
                <a:cxn ang="0">
                  <a:pos x="528" y="554"/>
                </a:cxn>
                <a:cxn ang="0">
                  <a:pos x="393" y="510"/>
                </a:cxn>
                <a:cxn ang="0">
                  <a:pos x="160" y="339"/>
                </a:cxn>
                <a:cxn ang="0">
                  <a:pos x="29" y="196"/>
                </a:cxn>
                <a:cxn ang="0">
                  <a:pos x="29" y="65"/>
                </a:cxn>
                <a:cxn ang="0">
                  <a:pos x="205" y="6"/>
                </a:cxn>
              </a:cxnLst>
              <a:rect l="0" t="0" r="r" b="b"/>
              <a:pathLst>
                <a:path w="677" h="568">
                  <a:moveTo>
                    <a:pt x="205" y="6"/>
                  </a:moveTo>
                  <a:cubicBezTo>
                    <a:pt x="212" y="12"/>
                    <a:pt x="96" y="74"/>
                    <a:pt x="73" y="102"/>
                  </a:cubicBezTo>
                  <a:cubicBezTo>
                    <a:pt x="50" y="130"/>
                    <a:pt x="60" y="170"/>
                    <a:pt x="68" y="172"/>
                  </a:cubicBezTo>
                  <a:cubicBezTo>
                    <a:pt x="76" y="174"/>
                    <a:pt x="107" y="118"/>
                    <a:pt x="119" y="116"/>
                  </a:cubicBezTo>
                  <a:cubicBezTo>
                    <a:pt x="131" y="114"/>
                    <a:pt x="144" y="149"/>
                    <a:pt x="142" y="162"/>
                  </a:cubicBezTo>
                  <a:cubicBezTo>
                    <a:pt x="140" y="175"/>
                    <a:pt x="105" y="186"/>
                    <a:pt x="105" y="196"/>
                  </a:cubicBezTo>
                  <a:cubicBezTo>
                    <a:pt x="105" y="206"/>
                    <a:pt x="122" y="229"/>
                    <a:pt x="142" y="225"/>
                  </a:cubicBezTo>
                  <a:cubicBezTo>
                    <a:pt x="162" y="221"/>
                    <a:pt x="207" y="176"/>
                    <a:pt x="223" y="172"/>
                  </a:cubicBezTo>
                  <a:cubicBezTo>
                    <a:pt x="239" y="168"/>
                    <a:pt x="250" y="184"/>
                    <a:pt x="240" y="202"/>
                  </a:cubicBezTo>
                  <a:cubicBezTo>
                    <a:pt x="230" y="220"/>
                    <a:pt x="165" y="263"/>
                    <a:pt x="165" y="277"/>
                  </a:cubicBezTo>
                  <a:cubicBezTo>
                    <a:pt x="165" y="291"/>
                    <a:pt x="219" y="293"/>
                    <a:pt x="241" y="287"/>
                  </a:cubicBezTo>
                  <a:cubicBezTo>
                    <a:pt x="263" y="281"/>
                    <a:pt x="290" y="239"/>
                    <a:pt x="298" y="239"/>
                  </a:cubicBezTo>
                  <a:cubicBezTo>
                    <a:pt x="306" y="239"/>
                    <a:pt x="301" y="270"/>
                    <a:pt x="292" y="287"/>
                  </a:cubicBezTo>
                  <a:cubicBezTo>
                    <a:pt x="283" y="304"/>
                    <a:pt x="237" y="322"/>
                    <a:pt x="246" y="339"/>
                  </a:cubicBezTo>
                  <a:cubicBezTo>
                    <a:pt x="255" y="356"/>
                    <a:pt x="308" y="400"/>
                    <a:pt x="344" y="391"/>
                  </a:cubicBezTo>
                  <a:cubicBezTo>
                    <a:pt x="380" y="382"/>
                    <a:pt x="443" y="293"/>
                    <a:pt x="463" y="287"/>
                  </a:cubicBezTo>
                  <a:cubicBezTo>
                    <a:pt x="483" y="281"/>
                    <a:pt x="473" y="332"/>
                    <a:pt x="463" y="352"/>
                  </a:cubicBezTo>
                  <a:cubicBezTo>
                    <a:pt x="453" y="372"/>
                    <a:pt x="407" y="382"/>
                    <a:pt x="401" y="404"/>
                  </a:cubicBezTo>
                  <a:cubicBezTo>
                    <a:pt x="395" y="426"/>
                    <a:pt x="415" y="477"/>
                    <a:pt x="425" y="482"/>
                  </a:cubicBezTo>
                  <a:cubicBezTo>
                    <a:pt x="435" y="487"/>
                    <a:pt x="449" y="444"/>
                    <a:pt x="463" y="432"/>
                  </a:cubicBezTo>
                  <a:cubicBezTo>
                    <a:pt x="477" y="420"/>
                    <a:pt x="500" y="401"/>
                    <a:pt x="511" y="409"/>
                  </a:cubicBezTo>
                  <a:cubicBezTo>
                    <a:pt x="522" y="417"/>
                    <a:pt x="509" y="475"/>
                    <a:pt x="528" y="482"/>
                  </a:cubicBezTo>
                  <a:cubicBezTo>
                    <a:pt x="547" y="489"/>
                    <a:pt x="609" y="474"/>
                    <a:pt x="629" y="450"/>
                  </a:cubicBezTo>
                  <a:cubicBezTo>
                    <a:pt x="649" y="426"/>
                    <a:pt x="644" y="343"/>
                    <a:pt x="649" y="339"/>
                  </a:cubicBezTo>
                  <a:cubicBezTo>
                    <a:pt x="654" y="335"/>
                    <a:pt x="677" y="391"/>
                    <a:pt x="657" y="427"/>
                  </a:cubicBezTo>
                  <a:cubicBezTo>
                    <a:pt x="637" y="463"/>
                    <a:pt x="572" y="540"/>
                    <a:pt x="528" y="554"/>
                  </a:cubicBezTo>
                  <a:cubicBezTo>
                    <a:pt x="484" y="568"/>
                    <a:pt x="454" y="546"/>
                    <a:pt x="393" y="510"/>
                  </a:cubicBezTo>
                  <a:cubicBezTo>
                    <a:pt x="332" y="474"/>
                    <a:pt x="221" y="391"/>
                    <a:pt x="160" y="339"/>
                  </a:cubicBezTo>
                  <a:cubicBezTo>
                    <a:pt x="99" y="287"/>
                    <a:pt x="51" y="242"/>
                    <a:pt x="29" y="196"/>
                  </a:cubicBezTo>
                  <a:cubicBezTo>
                    <a:pt x="7" y="150"/>
                    <a:pt x="0" y="97"/>
                    <a:pt x="29" y="65"/>
                  </a:cubicBezTo>
                  <a:cubicBezTo>
                    <a:pt x="58" y="33"/>
                    <a:pt x="198" y="0"/>
                    <a:pt x="205" y="6"/>
                  </a:cubicBezTo>
                  <a:close/>
                </a:path>
              </a:pathLst>
            </a:custGeom>
            <a:solidFill>
              <a:srgbClr val="FABF8F"/>
            </a:solidFill>
            <a:ln w="9525">
              <a:solidFill>
                <a:srgbClr val="FFFFF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53" name="Freeform 5"/>
            <p:cNvSpPr>
              <a:spLocks/>
            </p:cNvSpPr>
            <p:nvPr/>
          </p:nvSpPr>
          <p:spPr bwMode="auto">
            <a:xfrm>
              <a:off x="4392" y="3238"/>
              <a:ext cx="671" cy="570"/>
            </a:xfrm>
            <a:custGeom>
              <a:avLst/>
              <a:gdLst/>
              <a:ahLst/>
              <a:cxnLst>
                <a:cxn ang="0">
                  <a:pos x="147" y="331"/>
                </a:cxn>
                <a:cxn ang="0">
                  <a:pos x="251" y="407"/>
                </a:cxn>
                <a:cxn ang="0">
                  <a:pos x="354" y="494"/>
                </a:cxn>
                <a:cxn ang="0">
                  <a:pos x="516" y="569"/>
                </a:cxn>
                <a:cxn ang="0">
                  <a:pos x="636" y="498"/>
                </a:cxn>
                <a:cxn ang="0">
                  <a:pos x="666" y="394"/>
                </a:cxn>
                <a:cxn ang="0">
                  <a:pos x="608" y="310"/>
                </a:cxn>
                <a:cxn ang="0">
                  <a:pos x="377" y="103"/>
                </a:cxn>
                <a:cxn ang="0">
                  <a:pos x="193" y="5"/>
                </a:cxn>
                <a:cxn ang="0">
                  <a:pos x="26" y="74"/>
                </a:cxn>
                <a:cxn ang="0">
                  <a:pos x="37" y="230"/>
                </a:cxn>
                <a:cxn ang="0">
                  <a:pos x="147" y="331"/>
                </a:cxn>
              </a:cxnLst>
              <a:rect l="0" t="0" r="r" b="b"/>
              <a:pathLst>
                <a:path w="671" h="570">
                  <a:moveTo>
                    <a:pt x="147" y="331"/>
                  </a:moveTo>
                  <a:cubicBezTo>
                    <a:pt x="186" y="367"/>
                    <a:pt x="217" y="380"/>
                    <a:pt x="251" y="407"/>
                  </a:cubicBezTo>
                  <a:cubicBezTo>
                    <a:pt x="285" y="434"/>
                    <a:pt x="310" y="467"/>
                    <a:pt x="354" y="494"/>
                  </a:cubicBezTo>
                  <a:cubicBezTo>
                    <a:pt x="398" y="521"/>
                    <a:pt x="469" y="568"/>
                    <a:pt x="516" y="569"/>
                  </a:cubicBezTo>
                  <a:cubicBezTo>
                    <a:pt x="563" y="570"/>
                    <a:pt x="611" y="527"/>
                    <a:pt x="636" y="498"/>
                  </a:cubicBezTo>
                  <a:cubicBezTo>
                    <a:pt x="661" y="469"/>
                    <a:pt x="671" y="425"/>
                    <a:pt x="666" y="394"/>
                  </a:cubicBezTo>
                  <a:cubicBezTo>
                    <a:pt x="661" y="363"/>
                    <a:pt x="656" y="358"/>
                    <a:pt x="608" y="310"/>
                  </a:cubicBezTo>
                  <a:cubicBezTo>
                    <a:pt x="560" y="262"/>
                    <a:pt x="446" y="154"/>
                    <a:pt x="377" y="103"/>
                  </a:cubicBezTo>
                  <a:cubicBezTo>
                    <a:pt x="308" y="52"/>
                    <a:pt x="251" y="10"/>
                    <a:pt x="193" y="5"/>
                  </a:cubicBezTo>
                  <a:cubicBezTo>
                    <a:pt x="135" y="0"/>
                    <a:pt x="52" y="36"/>
                    <a:pt x="26" y="74"/>
                  </a:cubicBezTo>
                  <a:cubicBezTo>
                    <a:pt x="0" y="112"/>
                    <a:pt x="17" y="187"/>
                    <a:pt x="37" y="230"/>
                  </a:cubicBezTo>
                  <a:cubicBezTo>
                    <a:pt x="57" y="273"/>
                    <a:pt x="124" y="310"/>
                    <a:pt x="147" y="331"/>
                  </a:cubicBezTo>
                  <a:close/>
                </a:path>
              </a:pathLst>
            </a:custGeom>
            <a:noFill/>
            <a:ln w="19050">
              <a:solidFill>
                <a:srgbClr val="6D3D09"/>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31" name="Group 269"/>
          <p:cNvGrpSpPr>
            <a:grpSpLocks/>
          </p:cNvGrpSpPr>
          <p:nvPr/>
        </p:nvGrpSpPr>
        <p:grpSpPr bwMode="auto">
          <a:xfrm rot="-4481482">
            <a:off x="4100513" y="2311400"/>
            <a:ext cx="254000" cy="333375"/>
            <a:chOff x="4375" y="3838"/>
            <a:chExt cx="384" cy="517"/>
          </a:xfrm>
        </p:grpSpPr>
        <p:sp>
          <p:nvSpPr>
            <p:cNvPr id="2321" name="Freeform 27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20" name="Freeform 27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19" name="Freeform 27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18" name="Freeform 27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32" name="Group 207"/>
          <p:cNvGrpSpPr>
            <a:grpSpLocks/>
          </p:cNvGrpSpPr>
          <p:nvPr/>
        </p:nvGrpSpPr>
        <p:grpSpPr bwMode="auto">
          <a:xfrm rot="-4481482">
            <a:off x="5477669" y="2410619"/>
            <a:ext cx="255587" cy="333375"/>
            <a:chOff x="4375" y="3838"/>
            <a:chExt cx="384" cy="517"/>
          </a:xfrm>
        </p:grpSpPr>
        <p:sp>
          <p:nvSpPr>
            <p:cNvPr id="2259" name="Freeform 21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58" name="Freeform 21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57" name="Freeform 20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56" name="Freeform 20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33" name="Group 212"/>
          <p:cNvGrpSpPr>
            <a:grpSpLocks/>
          </p:cNvGrpSpPr>
          <p:nvPr/>
        </p:nvGrpSpPr>
        <p:grpSpPr bwMode="auto">
          <a:xfrm rot="143805">
            <a:off x="5164138" y="2457450"/>
            <a:ext cx="249237" cy="342900"/>
            <a:chOff x="4375" y="3838"/>
            <a:chExt cx="384" cy="517"/>
          </a:xfrm>
        </p:grpSpPr>
        <p:sp>
          <p:nvSpPr>
            <p:cNvPr id="2264" name="Freeform 21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63" name="Freeform 21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62" name="Freeform 21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61" name="Freeform 21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34" name="Group 9"/>
          <p:cNvGrpSpPr>
            <a:grpSpLocks/>
          </p:cNvGrpSpPr>
          <p:nvPr/>
        </p:nvGrpSpPr>
        <p:grpSpPr bwMode="auto">
          <a:xfrm rot="-1672777">
            <a:off x="5372100" y="2243138"/>
            <a:ext cx="439738" cy="387350"/>
            <a:chOff x="4391" y="3238"/>
            <a:chExt cx="683" cy="584"/>
          </a:xfrm>
        </p:grpSpPr>
        <p:sp>
          <p:nvSpPr>
            <p:cNvPr id="2061" name="Oval 13"/>
            <p:cNvSpPr>
              <a:spLocks noChangeArrowheads="1"/>
            </p:cNvSpPr>
            <p:nvPr/>
          </p:nvSpPr>
          <p:spPr bwMode="auto">
            <a:xfrm rot="-2939241">
              <a:off x="4571" y="3168"/>
              <a:ext cx="324" cy="683"/>
            </a:xfrm>
            <a:prstGeom prst="ellipse">
              <a:avLst/>
            </a:prstGeom>
            <a:solidFill>
              <a:srgbClr val="365F91"/>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60" name="Freeform 12"/>
            <p:cNvSpPr>
              <a:spLocks/>
            </p:cNvSpPr>
            <p:nvPr/>
          </p:nvSpPr>
          <p:spPr bwMode="auto">
            <a:xfrm>
              <a:off x="4491" y="3243"/>
              <a:ext cx="574" cy="508"/>
            </a:xfrm>
            <a:custGeom>
              <a:avLst/>
              <a:gdLst/>
              <a:ahLst/>
              <a:cxnLst>
                <a:cxn ang="0">
                  <a:pos x="138" y="77"/>
                </a:cxn>
                <a:cxn ang="0">
                  <a:pos x="19" y="101"/>
                </a:cxn>
                <a:cxn ang="0">
                  <a:pos x="22" y="138"/>
                </a:cxn>
                <a:cxn ang="0">
                  <a:pos x="103" y="130"/>
                </a:cxn>
                <a:cxn ang="0">
                  <a:pos x="175" y="98"/>
                </a:cxn>
                <a:cxn ang="0">
                  <a:pos x="157" y="167"/>
                </a:cxn>
                <a:cxn ang="0">
                  <a:pos x="180" y="201"/>
                </a:cxn>
                <a:cxn ang="0">
                  <a:pos x="198" y="150"/>
                </a:cxn>
                <a:cxn ang="0">
                  <a:pos x="258" y="152"/>
                </a:cxn>
                <a:cxn ang="0">
                  <a:pos x="232" y="217"/>
                </a:cxn>
                <a:cxn ang="0">
                  <a:pos x="230" y="303"/>
                </a:cxn>
                <a:cxn ang="0">
                  <a:pos x="275" y="327"/>
                </a:cxn>
                <a:cxn ang="0">
                  <a:pos x="268" y="251"/>
                </a:cxn>
                <a:cxn ang="0">
                  <a:pos x="334" y="207"/>
                </a:cxn>
                <a:cxn ang="0">
                  <a:pos x="402" y="238"/>
                </a:cxn>
                <a:cxn ang="0">
                  <a:pos x="376" y="317"/>
                </a:cxn>
                <a:cxn ang="0">
                  <a:pos x="413" y="350"/>
                </a:cxn>
                <a:cxn ang="0">
                  <a:pos x="436" y="283"/>
                </a:cxn>
                <a:cxn ang="0">
                  <a:pos x="464" y="332"/>
                </a:cxn>
                <a:cxn ang="0">
                  <a:pos x="417" y="389"/>
                </a:cxn>
                <a:cxn ang="0">
                  <a:pos x="480" y="430"/>
                </a:cxn>
                <a:cxn ang="0">
                  <a:pos x="481" y="383"/>
                </a:cxn>
                <a:cxn ang="0">
                  <a:pos x="514" y="340"/>
                </a:cxn>
                <a:cxn ang="0">
                  <a:pos x="518" y="379"/>
                </a:cxn>
                <a:cxn ang="0">
                  <a:pos x="499" y="501"/>
                </a:cxn>
                <a:cxn ang="0">
                  <a:pos x="572" y="421"/>
                </a:cxn>
                <a:cxn ang="0">
                  <a:pos x="510" y="304"/>
                </a:cxn>
                <a:cxn ang="0">
                  <a:pos x="398" y="200"/>
                </a:cxn>
                <a:cxn ang="0">
                  <a:pos x="172" y="21"/>
                </a:cxn>
                <a:cxn ang="0">
                  <a:pos x="138" y="77"/>
                </a:cxn>
              </a:cxnLst>
              <a:rect l="0" t="0" r="r" b="b"/>
              <a:pathLst>
                <a:path w="574" h="508">
                  <a:moveTo>
                    <a:pt x="138" y="77"/>
                  </a:moveTo>
                  <a:cubicBezTo>
                    <a:pt x="112" y="91"/>
                    <a:pt x="38" y="91"/>
                    <a:pt x="19" y="101"/>
                  </a:cubicBezTo>
                  <a:cubicBezTo>
                    <a:pt x="0" y="111"/>
                    <a:pt x="9" y="134"/>
                    <a:pt x="22" y="138"/>
                  </a:cubicBezTo>
                  <a:cubicBezTo>
                    <a:pt x="36" y="143"/>
                    <a:pt x="78" y="137"/>
                    <a:pt x="103" y="130"/>
                  </a:cubicBezTo>
                  <a:cubicBezTo>
                    <a:pt x="128" y="123"/>
                    <a:pt x="166" y="92"/>
                    <a:pt x="175" y="98"/>
                  </a:cubicBezTo>
                  <a:cubicBezTo>
                    <a:pt x="184" y="104"/>
                    <a:pt x="156" y="150"/>
                    <a:pt x="157" y="167"/>
                  </a:cubicBezTo>
                  <a:cubicBezTo>
                    <a:pt x="158" y="184"/>
                    <a:pt x="173" y="204"/>
                    <a:pt x="180" y="201"/>
                  </a:cubicBezTo>
                  <a:cubicBezTo>
                    <a:pt x="187" y="198"/>
                    <a:pt x="185" y="158"/>
                    <a:pt x="198" y="150"/>
                  </a:cubicBezTo>
                  <a:cubicBezTo>
                    <a:pt x="211" y="142"/>
                    <a:pt x="252" y="141"/>
                    <a:pt x="258" y="152"/>
                  </a:cubicBezTo>
                  <a:cubicBezTo>
                    <a:pt x="264" y="163"/>
                    <a:pt x="237" y="191"/>
                    <a:pt x="232" y="217"/>
                  </a:cubicBezTo>
                  <a:cubicBezTo>
                    <a:pt x="228" y="242"/>
                    <a:pt x="223" y="285"/>
                    <a:pt x="230" y="303"/>
                  </a:cubicBezTo>
                  <a:cubicBezTo>
                    <a:pt x="237" y="322"/>
                    <a:pt x="269" y="336"/>
                    <a:pt x="275" y="327"/>
                  </a:cubicBezTo>
                  <a:cubicBezTo>
                    <a:pt x="282" y="318"/>
                    <a:pt x="258" y="272"/>
                    <a:pt x="268" y="251"/>
                  </a:cubicBezTo>
                  <a:cubicBezTo>
                    <a:pt x="278" y="231"/>
                    <a:pt x="312" y="209"/>
                    <a:pt x="334" y="207"/>
                  </a:cubicBezTo>
                  <a:cubicBezTo>
                    <a:pt x="356" y="204"/>
                    <a:pt x="395" y="220"/>
                    <a:pt x="402" y="238"/>
                  </a:cubicBezTo>
                  <a:cubicBezTo>
                    <a:pt x="409" y="256"/>
                    <a:pt x="374" y="298"/>
                    <a:pt x="376" y="317"/>
                  </a:cubicBezTo>
                  <a:cubicBezTo>
                    <a:pt x="378" y="336"/>
                    <a:pt x="404" y="356"/>
                    <a:pt x="413" y="350"/>
                  </a:cubicBezTo>
                  <a:cubicBezTo>
                    <a:pt x="423" y="345"/>
                    <a:pt x="427" y="286"/>
                    <a:pt x="436" y="283"/>
                  </a:cubicBezTo>
                  <a:cubicBezTo>
                    <a:pt x="445" y="280"/>
                    <a:pt x="467" y="315"/>
                    <a:pt x="464" y="332"/>
                  </a:cubicBezTo>
                  <a:cubicBezTo>
                    <a:pt x="461" y="350"/>
                    <a:pt x="415" y="373"/>
                    <a:pt x="417" y="389"/>
                  </a:cubicBezTo>
                  <a:cubicBezTo>
                    <a:pt x="420" y="405"/>
                    <a:pt x="469" y="431"/>
                    <a:pt x="480" y="430"/>
                  </a:cubicBezTo>
                  <a:cubicBezTo>
                    <a:pt x="491" y="429"/>
                    <a:pt x="475" y="398"/>
                    <a:pt x="481" y="383"/>
                  </a:cubicBezTo>
                  <a:cubicBezTo>
                    <a:pt x="486" y="368"/>
                    <a:pt x="508" y="341"/>
                    <a:pt x="514" y="340"/>
                  </a:cubicBezTo>
                  <a:cubicBezTo>
                    <a:pt x="520" y="340"/>
                    <a:pt x="520" y="353"/>
                    <a:pt x="518" y="379"/>
                  </a:cubicBezTo>
                  <a:cubicBezTo>
                    <a:pt x="515" y="406"/>
                    <a:pt x="490" y="494"/>
                    <a:pt x="499" y="501"/>
                  </a:cubicBezTo>
                  <a:cubicBezTo>
                    <a:pt x="507" y="508"/>
                    <a:pt x="570" y="453"/>
                    <a:pt x="572" y="421"/>
                  </a:cubicBezTo>
                  <a:cubicBezTo>
                    <a:pt x="574" y="389"/>
                    <a:pt x="539" y="340"/>
                    <a:pt x="510" y="304"/>
                  </a:cubicBezTo>
                  <a:cubicBezTo>
                    <a:pt x="481" y="267"/>
                    <a:pt x="454" y="248"/>
                    <a:pt x="398" y="200"/>
                  </a:cubicBezTo>
                  <a:cubicBezTo>
                    <a:pt x="342" y="153"/>
                    <a:pt x="215" y="42"/>
                    <a:pt x="172" y="21"/>
                  </a:cubicBezTo>
                  <a:cubicBezTo>
                    <a:pt x="130" y="0"/>
                    <a:pt x="164" y="64"/>
                    <a:pt x="138" y="77"/>
                  </a:cubicBezTo>
                  <a:close/>
                </a:path>
              </a:pathLst>
            </a:custGeom>
            <a:solidFill>
              <a:srgbClr val="FABF8F"/>
            </a:solidFill>
            <a:ln w="9525">
              <a:solidFill>
                <a:srgbClr val="FFFFF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59" name="Freeform 11"/>
            <p:cNvSpPr>
              <a:spLocks/>
            </p:cNvSpPr>
            <p:nvPr/>
          </p:nvSpPr>
          <p:spPr bwMode="auto">
            <a:xfrm>
              <a:off x="4397" y="3254"/>
              <a:ext cx="677" cy="568"/>
            </a:xfrm>
            <a:custGeom>
              <a:avLst/>
              <a:gdLst/>
              <a:ahLst/>
              <a:cxnLst>
                <a:cxn ang="0">
                  <a:pos x="205" y="6"/>
                </a:cxn>
                <a:cxn ang="0">
                  <a:pos x="73" y="102"/>
                </a:cxn>
                <a:cxn ang="0">
                  <a:pos x="68" y="172"/>
                </a:cxn>
                <a:cxn ang="0">
                  <a:pos x="119" y="116"/>
                </a:cxn>
                <a:cxn ang="0">
                  <a:pos x="142" y="162"/>
                </a:cxn>
                <a:cxn ang="0">
                  <a:pos x="105" y="196"/>
                </a:cxn>
                <a:cxn ang="0">
                  <a:pos x="142" y="225"/>
                </a:cxn>
                <a:cxn ang="0">
                  <a:pos x="223" y="172"/>
                </a:cxn>
                <a:cxn ang="0">
                  <a:pos x="240" y="202"/>
                </a:cxn>
                <a:cxn ang="0">
                  <a:pos x="165" y="277"/>
                </a:cxn>
                <a:cxn ang="0">
                  <a:pos x="241" y="287"/>
                </a:cxn>
                <a:cxn ang="0">
                  <a:pos x="298" y="239"/>
                </a:cxn>
                <a:cxn ang="0">
                  <a:pos x="292" y="287"/>
                </a:cxn>
                <a:cxn ang="0">
                  <a:pos x="246" y="339"/>
                </a:cxn>
                <a:cxn ang="0">
                  <a:pos x="344" y="391"/>
                </a:cxn>
                <a:cxn ang="0">
                  <a:pos x="463" y="287"/>
                </a:cxn>
                <a:cxn ang="0">
                  <a:pos x="463" y="352"/>
                </a:cxn>
                <a:cxn ang="0">
                  <a:pos x="401" y="404"/>
                </a:cxn>
                <a:cxn ang="0">
                  <a:pos x="425" y="482"/>
                </a:cxn>
                <a:cxn ang="0">
                  <a:pos x="463" y="432"/>
                </a:cxn>
                <a:cxn ang="0">
                  <a:pos x="511" y="409"/>
                </a:cxn>
                <a:cxn ang="0">
                  <a:pos x="528" y="482"/>
                </a:cxn>
                <a:cxn ang="0">
                  <a:pos x="629" y="450"/>
                </a:cxn>
                <a:cxn ang="0">
                  <a:pos x="649" y="339"/>
                </a:cxn>
                <a:cxn ang="0">
                  <a:pos x="657" y="427"/>
                </a:cxn>
                <a:cxn ang="0">
                  <a:pos x="528" y="554"/>
                </a:cxn>
                <a:cxn ang="0">
                  <a:pos x="393" y="510"/>
                </a:cxn>
                <a:cxn ang="0">
                  <a:pos x="160" y="339"/>
                </a:cxn>
                <a:cxn ang="0">
                  <a:pos x="29" y="196"/>
                </a:cxn>
                <a:cxn ang="0">
                  <a:pos x="29" y="65"/>
                </a:cxn>
                <a:cxn ang="0">
                  <a:pos x="205" y="6"/>
                </a:cxn>
              </a:cxnLst>
              <a:rect l="0" t="0" r="r" b="b"/>
              <a:pathLst>
                <a:path w="677" h="568">
                  <a:moveTo>
                    <a:pt x="205" y="6"/>
                  </a:moveTo>
                  <a:cubicBezTo>
                    <a:pt x="212" y="12"/>
                    <a:pt x="96" y="74"/>
                    <a:pt x="73" y="102"/>
                  </a:cubicBezTo>
                  <a:cubicBezTo>
                    <a:pt x="50" y="130"/>
                    <a:pt x="60" y="170"/>
                    <a:pt x="68" y="172"/>
                  </a:cubicBezTo>
                  <a:cubicBezTo>
                    <a:pt x="76" y="174"/>
                    <a:pt x="107" y="118"/>
                    <a:pt x="119" y="116"/>
                  </a:cubicBezTo>
                  <a:cubicBezTo>
                    <a:pt x="131" y="114"/>
                    <a:pt x="144" y="149"/>
                    <a:pt x="142" y="162"/>
                  </a:cubicBezTo>
                  <a:cubicBezTo>
                    <a:pt x="140" y="175"/>
                    <a:pt x="105" y="186"/>
                    <a:pt x="105" y="196"/>
                  </a:cubicBezTo>
                  <a:cubicBezTo>
                    <a:pt x="105" y="206"/>
                    <a:pt x="122" y="229"/>
                    <a:pt x="142" y="225"/>
                  </a:cubicBezTo>
                  <a:cubicBezTo>
                    <a:pt x="162" y="221"/>
                    <a:pt x="207" y="176"/>
                    <a:pt x="223" y="172"/>
                  </a:cubicBezTo>
                  <a:cubicBezTo>
                    <a:pt x="239" y="168"/>
                    <a:pt x="250" y="184"/>
                    <a:pt x="240" y="202"/>
                  </a:cubicBezTo>
                  <a:cubicBezTo>
                    <a:pt x="230" y="220"/>
                    <a:pt x="165" y="263"/>
                    <a:pt x="165" y="277"/>
                  </a:cubicBezTo>
                  <a:cubicBezTo>
                    <a:pt x="165" y="291"/>
                    <a:pt x="219" y="293"/>
                    <a:pt x="241" y="287"/>
                  </a:cubicBezTo>
                  <a:cubicBezTo>
                    <a:pt x="263" y="281"/>
                    <a:pt x="290" y="239"/>
                    <a:pt x="298" y="239"/>
                  </a:cubicBezTo>
                  <a:cubicBezTo>
                    <a:pt x="306" y="239"/>
                    <a:pt x="301" y="270"/>
                    <a:pt x="292" y="287"/>
                  </a:cubicBezTo>
                  <a:cubicBezTo>
                    <a:pt x="283" y="304"/>
                    <a:pt x="237" y="322"/>
                    <a:pt x="246" y="339"/>
                  </a:cubicBezTo>
                  <a:cubicBezTo>
                    <a:pt x="255" y="356"/>
                    <a:pt x="308" y="400"/>
                    <a:pt x="344" y="391"/>
                  </a:cubicBezTo>
                  <a:cubicBezTo>
                    <a:pt x="380" y="382"/>
                    <a:pt x="443" y="293"/>
                    <a:pt x="463" y="287"/>
                  </a:cubicBezTo>
                  <a:cubicBezTo>
                    <a:pt x="483" y="281"/>
                    <a:pt x="473" y="332"/>
                    <a:pt x="463" y="352"/>
                  </a:cubicBezTo>
                  <a:cubicBezTo>
                    <a:pt x="453" y="372"/>
                    <a:pt x="407" y="382"/>
                    <a:pt x="401" y="404"/>
                  </a:cubicBezTo>
                  <a:cubicBezTo>
                    <a:pt x="395" y="426"/>
                    <a:pt x="415" y="477"/>
                    <a:pt x="425" y="482"/>
                  </a:cubicBezTo>
                  <a:cubicBezTo>
                    <a:pt x="435" y="487"/>
                    <a:pt x="449" y="444"/>
                    <a:pt x="463" y="432"/>
                  </a:cubicBezTo>
                  <a:cubicBezTo>
                    <a:pt x="477" y="420"/>
                    <a:pt x="500" y="401"/>
                    <a:pt x="511" y="409"/>
                  </a:cubicBezTo>
                  <a:cubicBezTo>
                    <a:pt x="522" y="417"/>
                    <a:pt x="509" y="475"/>
                    <a:pt x="528" y="482"/>
                  </a:cubicBezTo>
                  <a:cubicBezTo>
                    <a:pt x="547" y="489"/>
                    <a:pt x="609" y="474"/>
                    <a:pt x="629" y="450"/>
                  </a:cubicBezTo>
                  <a:cubicBezTo>
                    <a:pt x="649" y="426"/>
                    <a:pt x="644" y="343"/>
                    <a:pt x="649" y="339"/>
                  </a:cubicBezTo>
                  <a:cubicBezTo>
                    <a:pt x="654" y="335"/>
                    <a:pt x="677" y="391"/>
                    <a:pt x="657" y="427"/>
                  </a:cubicBezTo>
                  <a:cubicBezTo>
                    <a:pt x="637" y="463"/>
                    <a:pt x="572" y="540"/>
                    <a:pt x="528" y="554"/>
                  </a:cubicBezTo>
                  <a:cubicBezTo>
                    <a:pt x="484" y="568"/>
                    <a:pt x="454" y="546"/>
                    <a:pt x="393" y="510"/>
                  </a:cubicBezTo>
                  <a:cubicBezTo>
                    <a:pt x="332" y="474"/>
                    <a:pt x="221" y="391"/>
                    <a:pt x="160" y="339"/>
                  </a:cubicBezTo>
                  <a:cubicBezTo>
                    <a:pt x="99" y="287"/>
                    <a:pt x="51" y="242"/>
                    <a:pt x="29" y="196"/>
                  </a:cubicBezTo>
                  <a:cubicBezTo>
                    <a:pt x="7" y="150"/>
                    <a:pt x="0" y="97"/>
                    <a:pt x="29" y="65"/>
                  </a:cubicBezTo>
                  <a:cubicBezTo>
                    <a:pt x="58" y="33"/>
                    <a:pt x="198" y="0"/>
                    <a:pt x="205" y="6"/>
                  </a:cubicBezTo>
                  <a:close/>
                </a:path>
              </a:pathLst>
            </a:custGeom>
            <a:solidFill>
              <a:srgbClr val="FABF8F"/>
            </a:solidFill>
            <a:ln w="9525">
              <a:solidFill>
                <a:srgbClr val="FFFFF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58" name="Freeform 10"/>
            <p:cNvSpPr>
              <a:spLocks/>
            </p:cNvSpPr>
            <p:nvPr/>
          </p:nvSpPr>
          <p:spPr bwMode="auto">
            <a:xfrm>
              <a:off x="4392" y="3238"/>
              <a:ext cx="671" cy="570"/>
            </a:xfrm>
            <a:custGeom>
              <a:avLst/>
              <a:gdLst/>
              <a:ahLst/>
              <a:cxnLst>
                <a:cxn ang="0">
                  <a:pos x="147" y="331"/>
                </a:cxn>
                <a:cxn ang="0">
                  <a:pos x="251" y="407"/>
                </a:cxn>
                <a:cxn ang="0">
                  <a:pos x="354" y="494"/>
                </a:cxn>
                <a:cxn ang="0">
                  <a:pos x="516" y="569"/>
                </a:cxn>
                <a:cxn ang="0">
                  <a:pos x="636" y="498"/>
                </a:cxn>
                <a:cxn ang="0">
                  <a:pos x="666" y="394"/>
                </a:cxn>
                <a:cxn ang="0">
                  <a:pos x="608" y="310"/>
                </a:cxn>
                <a:cxn ang="0">
                  <a:pos x="377" y="103"/>
                </a:cxn>
                <a:cxn ang="0">
                  <a:pos x="193" y="5"/>
                </a:cxn>
                <a:cxn ang="0">
                  <a:pos x="26" y="74"/>
                </a:cxn>
                <a:cxn ang="0">
                  <a:pos x="37" y="230"/>
                </a:cxn>
                <a:cxn ang="0">
                  <a:pos x="147" y="331"/>
                </a:cxn>
              </a:cxnLst>
              <a:rect l="0" t="0" r="r" b="b"/>
              <a:pathLst>
                <a:path w="671" h="570">
                  <a:moveTo>
                    <a:pt x="147" y="331"/>
                  </a:moveTo>
                  <a:cubicBezTo>
                    <a:pt x="186" y="367"/>
                    <a:pt x="217" y="380"/>
                    <a:pt x="251" y="407"/>
                  </a:cubicBezTo>
                  <a:cubicBezTo>
                    <a:pt x="285" y="434"/>
                    <a:pt x="310" y="467"/>
                    <a:pt x="354" y="494"/>
                  </a:cubicBezTo>
                  <a:cubicBezTo>
                    <a:pt x="398" y="521"/>
                    <a:pt x="469" y="568"/>
                    <a:pt x="516" y="569"/>
                  </a:cubicBezTo>
                  <a:cubicBezTo>
                    <a:pt x="563" y="570"/>
                    <a:pt x="611" y="527"/>
                    <a:pt x="636" y="498"/>
                  </a:cubicBezTo>
                  <a:cubicBezTo>
                    <a:pt x="661" y="469"/>
                    <a:pt x="671" y="425"/>
                    <a:pt x="666" y="394"/>
                  </a:cubicBezTo>
                  <a:cubicBezTo>
                    <a:pt x="661" y="363"/>
                    <a:pt x="656" y="358"/>
                    <a:pt x="608" y="310"/>
                  </a:cubicBezTo>
                  <a:cubicBezTo>
                    <a:pt x="560" y="262"/>
                    <a:pt x="446" y="154"/>
                    <a:pt x="377" y="103"/>
                  </a:cubicBezTo>
                  <a:cubicBezTo>
                    <a:pt x="308" y="52"/>
                    <a:pt x="251" y="10"/>
                    <a:pt x="193" y="5"/>
                  </a:cubicBezTo>
                  <a:cubicBezTo>
                    <a:pt x="135" y="0"/>
                    <a:pt x="52" y="36"/>
                    <a:pt x="26" y="74"/>
                  </a:cubicBezTo>
                  <a:cubicBezTo>
                    <a:pt x="0" y="112"/>
                    <a:pt x="17" y="187"/>
                    <a:pt x="37" y="230"/>
                  </a:cubicBezTo>
                  <a:cubicBezTo>
                    <a:pt x="57" y="273"/>
                    <a:pt x="124" y="310"/>
                    <a:pt x="147" y="331"/>
                  </a:cubicBezTo>
                  <a:close/>
                </a:path>
              </a:pathLst>
            </a:custGeom>
            <a:noFill/>
            <a:ln w="19050">
              <a:solidFill>
                <a:srgbClr val="6D3D09"/>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35" name="Group 217"/>
          <p:cNvGrpSpPr>
            <a:grpSpLocks/>
          </p:cNvGrpSpPr>
          <p:nvPr/>
        </p:nvGrpSpPr>
        <p:grpSpPr bwMode="auto">
          <a:xfrm rot="-4481482">
            <a:off x="5915819" y="2567781"/>
            <a:ext cx="255588" cy="333375"/>
            <a:chOff x="4375" y="3838"/>
            <a:chExt cx="384" cy="517"/>
          </a:xfrm>
        </p:grpSpPr>
        <p:sp>
          <p:nvSpPr>
            <p:cNvPr id="2269" name="Freeform 22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68" name="Freeform 22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67" name="Freeform 21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66" name="Freeform 21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2322" name="Group 274"/>
          <p:cNvGrpSpPr>
            <a:grpSpLocks/>
          </p:cNvGrpSpPr>
          <p:nvPr/>
        </p:nvGrpSpPr>
        <p:grpSpPr bwMode="auto">
          <a:xfrm rot="-4481482">
            <a:off x="3609182" y="2361406"/>
            <a:ext cx="255588" cy="333375"/>
            <a:chOff x="4375" y="3838"/>
            <a:chExt cx="384" cy="517"/>
          </a:xfrm>
        </p:grpSpPr>
        <p:sp>
          <p:nvSpPr>
            <p:cNvPr id="2326" name="Freeform 27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25" name="Freeform 27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24" name="Freeform 27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23" name="Freeform 27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37" name="Group 279"/>
          <p:cNvGrpSpPr>
            <a:grpSpLocks/>
          </p:cNvGrpSpPr>
          <p:nvPr/>
        </p:nvGrpSpPr>
        <p:grpSpPr bwMode="auto">
          <a:xfrm rot="-4481482">
            <a:off x="4920457" y="2280444"/>
            <a:ext cx="255587" cy="333375"/>
            <a:chOff x="4375" y="3838"/>
            <a:chExt cx="384" cy="517"/>
          </a:xfrm>
        </p:grpSpPr>
        <p:sp>
          <p:nvSpPr>
            <p:cNvPr id="2331" name="Freeform 28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30" name="Freeform 28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29" name="Freeform 28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28" name="Freeform 28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4438" name="Group 37"/>
          <p:cNvGrpSpPr>
            <a:grpSpLocks/>
          </p:cNvGrpSpPr>
          <p:nvPr/>
        </p:nvGrpSpPr>
        <p:grpSpPr bwMode="auto">
          <a:xfrm rot="4738268">
            <a:off x="4579938" y="2243137"/>
            <a:ext cx="598488" cy="677863"/>
            <a:chOff x="4842" y="3356"/>
            <a:chExt cx="905" cy="1053"/>
          </a:xfrm>
        </p:grpSpPr>
        <p:sp>
          <p:nvSpPr>
            <p:cNvPr id="2092" name="Freeform 44"/>
            <p:cNvSpPr>
              <a:spLocks/>
            </p:cNvSpPr>
            <p:nvPr/>
          </p:nvSpPr>
          <p:spPr bwMode="auto">
            <a:xfrm>
              <a:off x="4842" y="3356"/>
              <a:ext cx="905" cy="1053"/>
            </a:xfrm>
            <a:custGeom>
              <a:avLst/>
              <a:gdLst/>
              <a:ahLst/>
              <a:cxnLst>
                <a:cxn ang="0">
                  <a:pos x="853" y="334"/>
                </a:cxn>
                <a:cxn ang="0">
                  <a:pos x="766" y="95"/>
                </a:cxn>
                <a:cxn ang="0">
                  <a:pos x="506" y="61"/>
                </a:cxn>
                <a:cxn ang="0">
                  <a:pos x="317" y="463"/>
                </a:cxn>
                <a:cxn ang="0">
                  <a:pos x="27" y="759"/>
                </a:cxn>
                <a:cxn ang="0">
                  <a:pos x="152" y="950"/>
                </a:cxn>
                <a:cxn ang="0">
                  <a:pos x="453" y="950"/>
                </a:cxn>
                <a:cxn ang="0">
                  <a:pos x="853" y="334"/>
                </a:cxn>
              </a:cxnLst>
              <a:rect l="0" t="0" r="r" b="b"/>
              <a:pathLst>
                <a:path w="905" h="1053">
                  <a:moveTo>
                    <a:pt x="853" y="334"/>
                  </a:moveTo>
                  <a:cubicBezTo>
                    <a:pt x="905" y="191"/>
                    <a:pt x="824" y="140"/>
                    <a:pt x="766" y="95"/>
                  </a:cubicBezTo>
                  <a:cubicBezTo>
                    <a:pt x="708" y="50"/>
                    <a:pt x="581" y="0"/>
                    <a:pt x="506" y="61"/>
                  </a:cubicBezTo>
                  <a:cubicBezTo>
                    <a:pt x="431" y="122"/>
                    <a:pt x="397" y="347"/>
                    <a:pt x="317" y="463"/>
                  </a:cubicBezTo>
                  <a:cubicBezTo>
                    <a:pt x="237" y="579"/>
                    <a:pt x="54" y="678"/>
                    <a:pt x="27" y="759"/>
                  </a:cubicBezTo>
                  <a:cubicBezTo>
                    <a:pt x="0" y="840"/>
                    <a:pt x="81" y="918"/>
                    <a:pt x="152" y="950"/>
                  </a:cubicBezTo>
                  <a:cubicBezTo>
                    <a:pt x="223" y="982"/>
                    <a:pt x="336" y="1053"/>
                    <a:pt x="453" y="950"/>
                  </a:cubicBezTo>
                  <a:cubicBezTo>
                    <a:pt x="570" y="847"/>
                    <a:pt x="801" y="477"/>
                    <a:pt x="853" y="334"/>
                  </a:cubicBezTo>
                  <a:close/>
                </a:path>
              </a:pathLst>
            </a:custGeom>
            <a:solidFill>
              <a:srgbClr val="76923C"/>
            </a:solidFill>
            <a:ln w="12700">
              <a:solidFill>
                <a:srgbClr val="4E612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91" name="Oval 43"/>
            <p:cNvSpPr>
              <a:spLocks noChangeArrowheads="1"/>
            </p:cNvSpPr>
            <p:nvPr/>
          </p:nvSpPr>
          <p:spPr bwMode="auto">
            <a:xfrm>
              <a:off x="5361" y="3452"/>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90" name="Oval 42"/>
            <p:cNvSpPr>
              <a:spLocks noChangeArrowheads="1"/>
            </p:cNvSpPr>
            <p:nvPr/>
          </p:nvSpPr>
          <p:spPr bwMode="auto">
            <a:xfrm>
              <a:off x="5504" y="3632"/>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89" name="Oval 41"/>
            <p:cNvSpPr>
              <a:spLocks noChangeArrowheads="1"/>
            </p:cNvSpPr>
            <p:nvPr/>
          </p:nvSpPr>
          <p:spPr bwMode="auto">
            <a:xfrm>
              <a:off x="5257" y="3645"/>
              <a:ext cx="143" cy="154"/>
            </a:xfrm>
            <a:prstGeom prst="ellipse">
              <a:avLst/>
            </a:prstGeom>
            <a:solidFill>
              <a:srgbClr val="009900"/>
            </a:solidFill>
            <a:ln w="12700">
              <a:solidFill>
                <a:srgbClr val="1A3818"/>
              </a:solidFill>
              <a:round/>
              <a:headEnd/>
              <a:tailEnd/>
            </a:ln>
            <a:effectLst>
              <a:outerShdw dist="107763" dir="13500000" algn="ctr" rotWithShape="0">
                <a:srgbClr val="808080">
                  <a:alpha val="50000"/>
                </a:srgbClr>
              </a:outerShdw>
            </a:effectLst>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88" name="Oval 40"/>
            <p:cNvSpPr>
              <a:spLocks noChangeArrowheads="1"/>
            </p:cNvSpPr>
            <p:nvPr/>
          </p:nvSpPr>
          <p:spPr bwMode="auto">
            <a:xfrm>
              <a:off x="5036" y="3955"/>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87" name="Oval 39"/>
            <p:cNvSpPr>
              <a:spLocks noChangeArrowheads="1"/>
            </p:cNvSpPr>
            <p:nvPr/>
          </p:nvSpPr>
          <p:spPr bwMode="auto">
            <a:xfrm>
              <a:off x="5322" y="3931"/>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86" name="Oval 38"/>
            <p:cNvSpPr>
              <a:spLocks noChangeArrowheads="1"/>
            </p:cNvSpPr>
            <p:nvPr/>
          </p:nvSpPr>
          <p:spPr bwMode="auto">
            <a:xfrm>
              <a:off x="5140" y="4153"/>
              <a:ext cx="143" cy="154"/>
            </a:xfrm>
            <a:prstGeom prst="ellipse">
              <a:avLst/>
            </a:prstGeom>
            <a:solidFill>
              <a:srgbClr val="009900"/>
            </a:solidFill>
            <a:ln w="9525">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sp>
        <p:nvSpPr>
          <p:cNvPr id="2338" name="Oval 290"/>
          <p:cNvSpPr>
            <a:spLocks noChangeArrowheads="1"/>
          </p:cNvSpPr>
          <p:nvPr/>
        </p:nvSpPr>
        <p:spPr bwMode="auto">
          <a:xfrm rot="21430640">
            <a:off x="3991399" y="4168028"/>
            <a:ext cx="191859" cy="200214"/>
          </a:xfrm>
          <a:prstGeom prst="ellipse">
            <a:avLst/>
          </a:prstGeom>
          <a:solidFill>
            <a:srgbClr val="FFDE75"/>
          </a:solidFill>
          <a:ln w="38100">
            <a:solidFill>
              <a:srgbClr val="FFC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37" name="Oval 289"/>
          <p:cNvSpPr>
            <a:spLocks noChangeArrowheads="1"/>
          </p:cNvSpPr>
          <p:nvPr/>
        </p:nvSpPr>
        <p:spPr bwMode="auto">
          <a:xfrm rot="21430640">
            <a:off x="3278962" y="3209087"/>
            <a:ext cx="191859" cy="200214"/>
          </a:xfrm>
          <a:prstGeom prst="ellipse">
            <a:avLst/>
          </a:prstGeom>
          <a:solidFill>
            <a:srgbClr val="FFDE75"/>
          </a:solidFill>
          <a:ln w="38100">
            <a:solidFill>
              <a:srgbClr val="FFC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40" name="Oval 292"/>
          <p:cNvSpPr>
            <a:spLocks noChangeArrowheads="1"/>
          </p:cNvSpPr>
          <p:nvPr/>
        </p:nvSpPr>
        <p:spPr bwMode="auto">
          <a:xfrm rot="21430640">
            <a:off x="5142379" y="4005361"/>
            <a:ext cx="191859" cy="200214"/>
          </a:xfrm>
          <a:prstGeom prst="ellipse">
            <a:avLst/>
          </a:prstGeom>
          <a:solidFill>
            <a:srgbClr val="FFDE75"/>
          </a:solidFill>
          <a:ln w="38100">
            <a:solidFill>
              <a:srgbClr val="FFC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39" name="Oval 291"/>
          <p:cNvSpPr>
            <a:spLocks noChangeArrowheads="1"/>
          </p:cNvSpPr>
          <p:nvPr/>
        </p:nvSpPr>
        <p:spPr bwMode="auto">
          <a:xfrm rot="21430640">
            <a:off x="4243778" y="2447587"/>
            <a:ext cx="191860" cy="200213"/>
          </a:xfrm>
          <a:prstGeom prst="ellipse">
            <a:avLst/>
          </a:prstGeom>
          <a:solidFill>
            <a:srgbClr val="FFDE75"/>
          </a:solidFill>
          <a:ln w="38100">
            <a:solidFill>
              <a:srgbClr val="FFC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41" name="Oval 293"/>
          <p:cNvSpPr>
            <a:spLocks noChangeArrowheads="1"/>
          </p:cNvSpPr>
          <p:nvPr/>
        </p:nvSpPr>
        <p:spPr bwMode="auto">
          <a:xfrm rot="21430640">
            <a:off x="5343537" y="2620430"/>
            <a:ext cx="191860" cy="200214"/>
          </a:xfrm>
          <a:prstGeom prst="ellipse">
            <a:avLst/>
          </a:prstGeom>
          <a:solidFill>
            <a:srgbClr val="FFDE75"/>
          </a:solidFill>
          <a:ln w="38100">
            <a:solidFill>
              <a:srgbClr val="FFC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nvGrpSpPr>
          <p:cNvPr id="14454" name="Group 295"/>
          <p:cNvGrpSpPr>
            <a:grpSpLocks/>
          </p:cNvGrpSpPr>
          <p:nvPr/>
        </p:nvGrpSpPr>
        <p:grpSpPr bwMode="auto">
          <a:xfrm rot="-169360">
            <a:off x="5070475" y="2786063"/>
            <a:ext cx="990600" cy="603250"/>
            <a:chOff x="7267" y="3775"/>
            <a:chExt cx="1537" cy="911"/>
          </a:xfrm>
        </p:grpSpPr>
        <p:sp>
          <p:nvSpPr>
            <p:cNvPr id="2347" name="Freeform 299"/>
            <p:cNvSpPr>
              <a:spLocks/>
            </p:cNvSpPr>
            <p:nvPr/>
          </p:nvSpPr>
          <p:spPr bwMode="auto">
            <a:xfrm>
              <a:off x="7279" y="3976"/>
              <a:ext cx="1369" cy="710"/>
            </a:xfrm>
            <a:custGeom>
              <a:avLst/>
              <a:gdLst/>
              <a:ahLst/>
              <a:cxnLst>
                <a:cxn ang="0">
                  <a:pos x="87" y="508"/>
                </a:cxn>
                <a:cxn ang="0">
                  <a:pos x="184" y="361"/>
                </a:cxn>
                <a:cxn ang="0">
                  <a:pos x="356" y="218"/>
                </a:cxn>
                <a:cxn ang="0">
                  <a:pos x="586" y="133"/>
                </a:cxn>
                <a:cxn ang="0">
                  <a:pos x="869" y="133"/>
                </a:cxn>
                <a:cxn ang="0">
                  <a:pos x="1069" y="266"/>
                </a:cxn>
                <a:cxn ang="0">
                  <a:pos x="1174" y="433"/>
                </a:cxn>
                <a:cxn ang="0">
                  <a:pos x="1277" y="677"/>
                </a:cxn>
                <a:cxn ang="0">
                  <a:pos x="1318" y="631"/>
                </a:cxn>
                <a:cxn ang="0">
                  <a:pos x="1277" y="522"/>
                </a:cxn>
                <a:cxn ang="0">
                  <a:pos x="1277" y="433"/>
                </a:cxn>
                <a:cxn ang="0">
                  <a:pos x="1356" y="586"/>
                </a:cxn>
                <a:cxn ang="0">
                  <a:pos x="1356" y="433"/>
                </a:cxn>
                <a:cxn ang="0">
                  <a:pos x="1277" y="331"/>
                </a:cxn>
                <a:cxn ang="0">
                  <a:pos x="1174" y="331"/>
                </a:cxn>
                <a:cxn ang="0">
                  <a:pos x="1062" y="177"/>
                </a:cxn>
                <a:cxn ang="0">
                  <a:pos x="963" y="109"/>
                </a:cxn>
                <a:cxn ang="0">
                  <a:pos x="819" y="80"/>
                </a:cxn>
                <a:cxn ang="0">
                  <a:pos x="413" y="116"/>
                </a:cxn>
                <a:cxn ang="0">
                  <a:pos x="563" y="59"/>
                </a:cxn>
                <a:cxn ang="0">
                  <a:pos x="584" y="9"/>
                </a:cxn>
                <a:cxn ang="0">
                  <a:pos x="342" y="116"/>
                </a:cxn>
                <a:cxn ang="0">
                  <a:pos x="213" y="194"/>
                </a:cxn>
                <a:cxn ang="0">
                  <a:pos x="26" y="331"/>
                </a:cxn>
                <a:cxn ang="0">
                  <a:pos x="56" y="365"/>
                </a:cxn>
                <a:cxn ang="0">
                  <a:pos x="171" y="287"/>
                </a:cxn>
                <a:cxn ang="0">
                  <a:pos x="56" y="451"/>
                </a:cxn>
                <a:cxn ang="0">
                  <a:pos x="87" y="508"/>
                </a:cxn>
              </a:cxnLst>
              <a:rect l="0" t="0" r="r" b="b"/>
              <a:pathLst>
                <a:path w="1369" h="710">
                  <a:moveTo>
                    <a:pt x="87" y="508"/>
                  </a:moveTo>
                  <a:cubicBezTo>
                    <a:pt x="113" y="496"/>
                    <a:pt x="139" y="409"/>
                    <a:pt x="184" y="361"/>
                  </a:cubicBezTo>
                  <a:cubicBezTo>
                    <a:pt x="229" y="313"/>
                    <a:pt x="289" y="256"/>
                    <a:pt x="356" y="218"/>
                  </a:cubicBezTo>
                  <a:cubicBezTo>
                    <a:pt x="423" y="180"/>
                    <a:pt x="501" y="147"/>
                    <a:pt x="586" y="133"/>
                  </a:cubicBezTo>
                  <a:cubicBezTo>
                    <a:pt x="671" y="119"/>
                    <a:pt x="789" y="111"/>
                    <a:pt x="869" y="133"/>
                  </a:cubicBezTo>
                  <a:cubicBezTo>
                    <a:pt x="949" y="155"/>
                    <a:pt x="1018" y="216"/>
                    <a:pt x="1069" y="266"/>
                  </a:cubicBezTo>
                  <a:cubicBezTo>
                    <a:pt x="1120" y="316"/>
                    <a:pt x="1139" y="364"/>
                    <a:pt x="1174" y="433"/>
                  </a:cubicBezTo>
                  <a:cubicBezTo>
                    <a:pt x="1209" y="502"/>
                    <a:pt x="1253" y="644"/>
                    <a:pt x="1277" y="677"/>
                  </a:cubicBezTo>
                  <a:cubicBezTo>
                    <a:pt x="1301" y="710"/>
                    <a:pt x="1318" y="657"/>
                    <a:pt x="1318" y="631"/>
                  </a:cubicBezTo>
                  <a:cubicBezTo>
                    <a:pt x="1318" y="605"/>
                    <a:pt x="1284" y="555"/>
                    <a:pt x="1277" y="522"/>
                  </a:cubicBezTo>
                  <a:cubicBezTo>
                    <a:pt x="1270" y="489"/>
                    <a:pt x="1264" y="422"/>
                    <a:pt x="1277" y="433"/>
                  </a:cubicBezTo>
                  <a:cubicBezTo>
                    <a:pt x="1290" y="444"/>
                    <a:pt x="1343" y="586"/>
                    <a:pt x="1356" y="586"/>
                  </a:cubicBezTo>
                  <a:cubicBezTo>
                    <a:pt x="1369" y="586"/>
                    <a:pt x="1369" y="475"/>
                    <a:pt x="1356" y="433"/>
                  </a:cubicBezTo>
                  <a:cubicBezTo>
                    <a:pt x="1343" y="391"/>
                    <a:pt x="1307" y="348"/>
                    <a:pt x="1277" y="331"/>
                  </a:cubicBezTo>
                  <a:cubicBezTo>
                    <a:pt x="1247" y="314"/>
                    <a:pt x="1210" y="357"/>
                    <a:pt x="1174" y="331"/>
                  </a:cubicBezTo>
                  <a:cubicBezTo>
                    <a:pt x="1138" y="305"/>
                    <a:pt x="1097" y="214"/>
                    <a:pt x="1062" y="177"/>
                  </a:cubicBezTo>
                  <a:cubicBezTo>
                    <a:pt x="1027" y="140"/>
                    <a:pt x="1003" y="125"/>
                    <a:pt x="963" y="109"/>
                  </a:cubicBezTo>
                  <a:cubicBezTo>
                    <a:pt x="923" y="93"/>
                    <a:pt x="911" y="79"/>
                    <a:pt x="819" y="80"/>
                  </a:cubicBezTo>
                  <a:cubicBezTo>
                    <a:pt x="727" y="81"/>
                    <a:pt x="456" y="120"/>
                    <a:pt x="413" y="116"/>
                  </a:cubicBezTo>
                  <a:cubicBezTo>
                    <a:pt x="370" y="112"/>
                    <a:pt x="535" y="77"/>
                    <a:pt x="563" y="59"/>
                  </a:cubicBezTo>
                  <a:cubicBezTo>
                    <a:pt x="591" y="41"/>
                    <a:pt x="621" y="0"/>
                    <a:pt x="584" y="9"/>
                  </a:cubicBezTo>
                  <a:cubicBezTo>
                    <a:pt x="547" y="18"/>
                    <a:pt x="404" y="85"/>
                    <a:pt x="342" y="116"/>
                  </a:cubicBezTo>
                  <a:cubicBezTo>
                    <a:pt x="280" y="147"/>
                    <a:pt x="266" y="158"/>
                    <a:pt x="213" y="194"/>
                  </a:cubicBezTo>
                  <a:cubicBezTo>
                    <a:pt x="160" y="230"/>
                    <a:pt x="52" y="302"/>
                    <a:pt x="26" y="331"/>
                  </a:cubicBezTo>
                  <a:cubicBezTo>
                    <a:pt x="0" y="360"/>
                    <a:pt x="32" y="372"/>
                    <a:pt x="56" y="365"/>
                  </a:cubicBezTo>
                  <a:cubicBezTo>
                    <a:pt x="80" y="358"/>
                    <a:pt x="171" y="273"/>
                    <a:pt x="171" y="287"/>
                  </a:cubicBezTo>
                  <a:cubicBezTo>
                    <a:pt x="171" y="301"/>
                    <a:pt x="70" y="414"/>
                    <a:pt x="56" y="451"/>
                  </a:cubicBezTo>
                  <a:cubicBezTo>
                    <a:pt x="42" y="488"/>
                    <a:pt x="81" y="496"/>
                    <a:pt x="87" y="50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46" name="Freeform 298"/>
            <p:cNvSpPr>
              <a:spLocks/>
            </p:cNvSpPr>
            <p:nvPr/>
          </p:nvSpPr>
          <p:spPr bwMode="auto">
            <a:xfrm>
              <a:off x="7295" y="3828"/>
              <a:ext cx="1215" cy="478"/>
            </a:xfrm>
            <a:custGeom>
              <a:avLst/>
              <a:gdLst/>
              <a:ahLst/>
              <a:cxnLst>
                <a:cxn ang="0">
                  <a:pos x="78" y="288"/>
                </a:cxn>
                <a:cxn ang="0">
                  <a:pos x="39" y="358"/>
                </a:cxn>
                <a:cxn ang="0">
                  <a:pos x="156" y="332"/>
                </a:cxn>
                <a:cxn ang="0">
                  <a:pos x="347" y="207"/>
                </a:cxn>
                <a:cxn ang="0">
                  <a:pos x="628" y="110"/>
                </a:cxn>
                <a:cxn ang="0">
                  <a:pos x="920" y="155"/>
                </a:cxn>
                <a:cxn ang="0">
                  <a:pos x="1170" y="442"/>
                </a:cxn>
                <a:cxn ang="0">
                  <a:pos x="1193" y="373"/>
                </a:cxn>
                <a:cxn ang="0">
                  <a:pos x="1088" y="228"/>
                </a:cxn>
                <a:cxn ang="0">
                  <a:pos x="931" y="93"/>
                </a:cxn>
                <a:cxn ang="0">
                  <a:pos x="767" y="29"/>
                </a:cxn>
                <a:cxn ang="0">
                  <a:pos x="505" y="43"/>
                </a:cxn>
                <a:cxn ang="0">
                  <a:pos x="78" y="288"/>
                </a:cxn>
              </a:cxnLst>
              <a:rect l="0" t="0" r="r" b="b"/>
              <a:pathLst>
                <a:path w="1215" h="478">
                  <a:moveTo>
                    <a:pt x="78" y="288"/>
                  </a:moveTo>
                  <a:cubicBezTo>
                    <a:pt x="0" y="341"/>
                    <a:pt x="26" y="351"/>
                    <a:pt x="39" y="358"/>
                  </a:cubicBezTo>
                  <a:cubicBezTo>
                    <a:pt x="52" y="365"/>
                    <a:pt x="105" y="357"/>
                    <a:pt x="156" y="332"/>
                  </a:cubicBezTo>
                  <a:cubicBezTo>
                    <a:pt x="207" y="307"/>
                    <a:pt x="268" y="244"/>
                    <a:pt x="347" y="207"/>
                  </a:cubicBezTo>
                  <a:cubicBezTo>
                    <a:pt x="426" y="170"/>
                    <a:pt x="533" y="119"/>
                    <a:pt x="628" y="110"/>
                  </a:cubicBezTo>
                  <a:cubicBezTo>
                    <a:pt x="723" y="101"/>
                    <a:pt x="830" y="100"/>
                    <a:pt x="920" y="155"/>
                  </a:cubicBezTo>
                  <a:cubicBezTo>
                    <a:pt x="1010" y="210"/>
                    <a:pt x="1125" y="406"/>
                    <a:pt x="1170" y="442"/>
                  </a:cubicBezTo>
                  <a:cubicBezTo>
                    <a:pt x="1215" y="478"/>
                    <a:pt x="1207" y="409"/>
                    <a:pt x="1193" y="373"/>
                  </a:cubicBezTo>
                  <a:cubicBezTo>
                    <a:pt x="1179" y="337"/>
                    <a:pt x="1132" y="275"/>
                    <a:pt x="1088" y="228"/>
                  </a:cubicBezTo>
                  <a:cubicBezTo>
                    <a:pt x="1044" y="181"/>
                    <a:pt x="984" y="126"/>
                    <a:pt x="931" y="93"/>
                  </a:cubicBezTo>
                  <a:cubicBezTo>
                    <a:pt x="878" y="60"/>
                    <a:pt x="838" y="37"/>
                    <a:pt x="767" y="29"/>
                  </a:cubicBezTo>
                  <a:cubicBezTo>
                    <a:pt x="696" y="21"/>
                    <a:pt x="620" y="0"/>
                    <a:pt x="505" y="43"/>
                  </a:cubicBezTo>
                  <a:cubicBezTo>
                    <a:pt x="390" y="86"/>
                    <a:pt x="156" y="235"/>
                    <a:pt x="78" y="28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45" name="Freeform 297"/>
            <p:cNvSpPr>
              <a:spLocks/>
            </p:cNvSpPr>
            <p:nvPr/>
          </p:nvSpPr>
          <p:spPr bwMode="auto">
            <a:xfrm>
              <a:off x="8065" y="3804"/>
              <a:ext cx="739" cy="662"/>
            </a:xfrm>
            <a:custGeom>
              <a:avLst/>
              <a:gdLst/>
              <a:ahLst/>
              <a:cxnLst>
                <a:cxn ang="0">
                  <a:pos x="33" y="38"/>
                </a:cxn>
                <a:cxn ang="0">
                  <a:pos x="153" y="81"/>
                </a:cxn>
                <a:cxn ang="0">
                  <a:pos x="288" y="170"/>
                </a:cxn>
                <a:cxn ang="0">
                  <a:pos x="434" y="344"/>
                </a:cxn>
                <a:cxn ang="0">
                  <a:pos x="526" y="481"/>
                </a:cxn>
                <a:cxn ang="0">
                  <a:pos x="609" y="644"/>
                </a:cxn>
                <a:cxn ang="0">
                  <a:pos x="731" y="595"/>
                </a:cxn>
                <a:cxn ang="0">
                  <a:pos x="654" y="571"/>
                </a:cxn>
                <a:cxn ang="0">
                  <a:pos x="589" y="474"/>
                </a:cxn>
                <a:cxn ang="0">
                  <a:pos x="494" y="313"/>
                </a:cxn>
                <a:cxn ang="0">
                  <a:pos x="390" y="202"/>
                </a:cxn>
                <a:cxn ang="0">
                  <a:pos x="254" y="81"/>
                </a:cxn>
                <a:cxn ang="0">
                  <a:pos x="133" y="17"/>
                </a:cxn>
                <a:cxn ang="0">
                  <a:pos x="17" y="3"/>
                </a:cxn>
                <a:cxn ang="0">
                  <a:pos x="33" y="38"/>
                </a:cxn>
              </a:cxnLst>
              <a:rect l="0" t="0" r="r" b="b"/>
              <a:pathLst>
                <a:path w="739" h="662">
                  <a:moveTo>
                    <a:pt x="33" y="38"/>
                  </a:moveTo>
                  <a:cubicBezTo>
                    <a:pt x="56" y="51"/>
                    <a:pt x="111" y="59"/>
                    <a:pt x="153" y="81"/>
                  </a:cubicBezTo>
                  <a:cubicBezTo>
                    <a:pt x="195" y="103"/>
                    <a:pt x="241" y="127"/>
                    <a:pt x="288" y="170"/>
                  </a:cubicBezTo>
                  <a:cubicBezTo>
                    <a:pt x="335" y="214"/>
                    <a:pt x="395" y="293"/>
                    <a:pt x="434" y="344"/>
                  </a:cubicBezTo>
                  <a:cubicBezTo>
                    <a:pt x="474" y="395"/>
                    <a:pt x="497" y="431"/>
                    <a:pt x="526" y="481"/>
                  </a:cubicBezTo>
                  <a:cubicBezTo>
                    <a:pt x="554" y="531"/>
                    <a:pt x="574" y="624"/>
                    <a:pt x="609" y="644"/>
                  </a:cubicBezTo>
                  <a:cubicBezTo>
                    <a:pt x="643" y="662"/>
                    <a:pt x="723" y="607"/>
                    <a:pt x="731" y="595"/>
                  </a:cubicBezTo>
                  <a:cubicBezTo>
                    <a:pt x="739" y="583"/>
                    <a:pt x="678" y="590"/>
                    <a:pt x="654" y="571"/>
                  </a:cubicBezTo>
                  <a:cubicBezTo>
                    <a:pt x="630" y="551"/>
                    <a:pt x="615" y="517"/>
                    <a:pt x="589" y="474"/>
                  </a:cubicBezTo>
                  <a:cubicBezTo>
                    <a:pt x="562" y="432"/>
                    <a:pt x="527" y="358"/>
                    <a:pt x="494" y="313"/>
                  </a:cubicBezTo>
                  <a:cubicBezTo>
                    <a:pt x="461" y="268"/>
                    <a:pt x="430" y="241"/>
                    <a:pt x="390" y="202"/>
                  </a:cubicBezTo>
                  <a:cubicBezTo>
                    <a:pt x="350" y="163"/>
                    <a:pt x="297" y="112"/>
                    <a:pt x="254" y="81"/>
                  </a:cubicBezTo>
                  <a:cubicBezTo>
                    <a:pt x="211" y="50"/>
                    <a:pt x="173" y="30"/>
                    <a:pt x="133" y="17"/>
                  </a:cubicBezTo>
                  <a:cubicBezTo>
                    <a:pt x="93" y="4"/>
                    <a:pt x="34" y="0"/>
                    <a:pt x="17" y="3"/>
                  </a:cubicBezTo>
                  <a:cubicBezTo>
                    <a:pt x="0" y="6"/>
                    <a:pt x="10" y="25"/>
                    <a:pt x="33" y="3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44" name="Freeform 296"/>
            <p:cNvSpPr>
              <a:spLocks/>
            </p:cNvSpPr>
            <p:nvPr/>
          </p:nvSpPr>
          <p:spPr bwMode="auto">
            <a:xfrm>
              <a:off x="7267" y="3775"/>
              <a:ext cx="636" cy="344"/>
            </a:xfrm>
            <a:custGeom>
              <a:avLst/>
              <a:gdLst/>
              <a:ahLst/>
              <a:cxnLst>
                <a:cxn ang="0">
                  <a:pos x="268" y="146"/>
                </a:cxn>
                <a:cxn ang="0">
                  <a:pos x="68" y="253"/>
                </a:cxn>
                <a:cxn ang="0">
                  <a:pos x="83" y="310"/>
                </a:cxn>
                <a:cxn ang="0">
                  <a:pos x="567" y="46"/>
                </a:cxn>
                <a:cxn ang="0">
                  <a:pos x="496" y="32"/>
                </a:cxn>
                <a:cxn ang="0">
                  <a:pos x="268" y="146"/>
                </a:cxn>
              </a:cxnLst>
              <a:rect l="0" t="0" r="r" b="b"/>
              <a:pathLst>
                <a:path w="636" h="344">
                  <a:moveTo>
                    <a:pt x="268" y="146"/>
                  </a:moveTo>
                  <a:cubicBezTo>
                    <a:pt x="197" y="183"/>
                    <a:pt x="99" y="226"/>
                    <a:pt x="68" y="253"/>
                  </a:cubicBezTo>
                  <a:cubicBezTo>
                    <a:pt x="37" y="280"/>
                    <a:pt x="0" y="344"/>
                    <a:pt x="83" y="310"/>
                  </a:cubicBezTo>
                  <a:cubicBezTo>
                    <a:pt x="166" y="276"/>
                    <a:pt x="498" y="92"/>
                    <a:pt x="567" y="46"/>
                  </a:cubicBezTo>
                  <a:cubicBezTo>
                    <a:pt x="636" y="0"/>
                    <a:pt x="546" y="15"/>
                    <a:pt x="496" y="32"/>
                  </a:cubicBezTo>
                  <a:cubicBezTo>
                    <a:pt x="446" y="49"/>
                    <a:pt x="339" y="109"/>
                    <a:pt x="268" y="146"/>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2348" name="Group 300"/>
          <p:cNvGrpSpPr>
            <a:grpSpLocks/>
          </p:cNvGrpSpPr>
          <p:nvPr/>
        </p:nvGrpSpPr>
        <p:grpSpPr bwMode="auto">
          <a:xfrm rot="9634777">
            <a:off x="5078413" y="3402013"/>
            <a:ext cx="990600" cy="603250"/>
            <a:chOff x="7267" y="3775"/>
            <a:chExt cx="1537" cy="911"/>
          </a:xfrm>
        </p:grpSpPr>
        <p:sp>
          <p:nvSpPr>
            <p:cNvPr id="2352" name="Freeform 304"/>
            <p:cNvSpPr>
              <a:spLocks/>
            </p:cNvSpPr>
            <p:nvPr/>
          </p:nvSpPr>
          <p:spPr bwMode="auto">
            <a:xfrm>
              <a:off x="7279" y="3976"/>
              <a:ext cx="1369" cy="710"/>
            </a:xfrm>
            <a:custGeom>
              <a:avLst/>
              <a:gdLst/>
              <a:ahLst/>
              <a:cxnLst>
                <a:cxn ang="0">
                  <a:pos x="87" y="508"/>
                </a:cxn>
                <a:cxn ang="0">
                  <a:pos x="184" y="361"/>
                </a:cxn>
                <a:cxn ang="0">
                  <a:pos x="356" y="218"/>
                </a:cxn>
                <a:cxn ang="0">
                  <a:pos x="586" y="133"/>
                </a:cxn>
                <a:cxn ang="0">
                  <a:pos x="869" y="133"/>
                </a:cxn>
                <a:cxn ang="0">
                  <a:pos x="1069" y="266"/>
                </a:cxn>
                <a:cxn ang="0">
                  <a:pos x="1174" y="433"/>
                </a:cxn>
                <a:cxn ang="0">
                  <a:pos x="1277" y="677"/>
                </a:cxn>
                <a:cxn ang="0">
                  <a:pos x="1318" y="631"/>
                </a:cxn>
                <a:cxn ang="0">
                  <a:pos x="1277" y="522"/>
                </a:cxn>
                <a:cxn ang="0">
                  <a:pos x="1277" y="433"/>
                </a:cxn>
                <a:cxn ang="0">
                  <a:pos x="1356" y="586"/>
                </a:cxn>
                <a:cxn ang="0">
                  <a:pos x="1356" y="433"/>
                </a:cxn>
                <a:cxn ang="0">
                  <a:pos x="1277" y="331"/>
                </a:cxn>
                <a:cxn ang="0">
                  <a:pos x="1174" y="331"/>
                </a:cxn>
                <a:cxn ang="0">
                  <a:pos x="1062" y="177"/>
                </a:cxn>
                <a:cxn ang="0">
                  <a:pos x="963" y="109"/>
                </a:cxn>
                <a:cxn ang="0">
                  <a:pos x="819" y="80"/>
                </a:cxn>
                <a:cxn ang="0">
                  <a:pos x="413" y="116"/>
                </a:cxn>
                <a:cxn ang="0">
                  <a:pos x="563" y="59"/>
                </a:cxn>
                <a:cxn ang="0">
                  <a:pos x="584" y="9"/>
                </a:cxn>
                <a:cxn ang="0">
                  <a:pos x="342" y="116"/>
                </a:cxn>
                <a:cxn ang="0">
                  <a:pos x="213" y="194"/>
                </a:cxn>
                <a:cxn ang="0">
                  <a:pos x="26" y="331"/>
                </a:cxn>
                <a:cxn ang="0">
                  <a:pos x="56" y="365"/>
                </a:cxn>
                <a:cxn ang="0">
                  <a:pos x="171" y="287"/>
                </a:cxn>
                <a:cxn ang="0">
                  <a:pos x="56" y="451"/>
                </a:cxn>
                <a:cxn ang="0">
                  <a:pos x="87" y="508"/>
                </a:cxn>
              </a:cxnLst>
              <a:rect l="0" t="0" r="r" b="b"/>
              <a:pathLst>
                <a:path w="1369" h="710">
                  <a:moveTo>
                    <a:pt x="87" y="508"/>
                  </a:moveTo>
                  <a:cubicBezTo>
                    <a:pt x="113" y="496"/>
                    <a:pt x="139" y="409"/>
                    <a:pt x="184" y="361"/>
                  </a:cubicBezTo>
                  <a:cubicBezTo>
                    <a:pt x="229" y="313"/>
                    <a:pt x="289" y="256"/>
                    <a:pt x="356" y="218"/>
                  </a:cubicBezTo>
                  <a:cubicBezTo>
                    <a:pt x="423" y="180"/>
                    <a:pt x="501" y="147"/>
                    <a:pt x="586" y="133"/>
                  </a:cubicBezTo>
                  <a:cubicBezTo>
                    <a:pt x="671" y="119"/>
                    <a:pt x="789" y="111"/>
                    <a:pt x="869" y="133"/>
                  </a:cubicBezTo>
                  <a:cubicBezTo>
                    <a:pt x="949" y="155"/>
                    <a:pt x="1018" y="216"/>
                    <a:pt x="1069" y="266"/>
                  </a:cubicBezTo>
                  <a:cubicBezTo>
                    <a:pt x="1120" y="316"/>
                    <a:pt x="1139" y="364"/>
                    <a:pt x="1174" y="433"/>
                  </a:cubicBezTo>
                  <a:cubicBezTo>
                    <a:pt x="1209" y="502"/>
                    <a:pt x="1253" y="644"/>
                    <a:pt x="1277" y="677"/>
                  </a:cubicBezTo>
                  <a:cubicBezTo>
                    <a:pt x="1301" y="710"/>
                    <a:pt x="1318" y="657"/>
                    <a:pt x="1318" y="631"/>
                  </a:cubicBezTo>
                  <a:cubicBezTo>
                    <a:pt x="1318" y="605"/>
                    <a:pt x="1284" y="555"/>
                    <a:pt x="1277" y="522"/>
                  </a:cubicBezTo>
                  <a:cubicBezTo>
                    <a:pt x="1270" y="489"/>
                    <a:pt x="1264" y="422"/>
                    <a:pt x="1277" y="433"/>
                  </a:cubicBezTo>
                  <a:cubicBezTo>
                    <a:pt x="1290" y="444"/>
                    <a:pt x="1343" y="586"/>
                    <a:pt x="1356" y="586"/>
                  </a:cubicBezTo>
                  <a:cubicBezTo>
                    <a:pt x="1369" y="586"/>
                    <a:pt x="1369" y="475"/>
                    <a:pt x="1356" y="433"/>
                  </a:cubicBezTo>
                  <a:cubicBezTo>
                    <a:pt x="1343" y="391"/>
                    <a:pt x="1307" y="348"/>
                    <a:pt x="1277" y="331"/>
                  </a:cubicBezTo>
                  <a:cubicBezTo>
                    <a:pt x="1247" y="314"/>
                    <a:pt x="1210" y="357"/>
                    <a:pt x="1174" y="331"/>
                  </a:cubicBezTo>
                  <a:cubicBezTo>
                    <a:pt x="1138" y="305"/>
                    <a:pt x="1097" y="214"/>
                    <a:pt x="1062" y="177"/>
                  </a:cubicBezTo>
                  <a:cubicBezTo>
                    <a:pt x="1027" y="140"/>
                    <a:pt x="1003" y="125"/>
                    <a:pt x="963" y="109"/>
                  </a:cubicBezTo>
                  <a:cubicBezTo>
                    <a:pt x="923" y="93"/>
                    <a:pt x="911" y="79"/>
                    <a:pt x="819" y="80"/>
                  </a:cubicBezTo>
                  <a:cubicBezTo>
                    <a:pt x="727" y="81"/>
                    <a:pt x="456" y="120"/>
                    <a:pt x="413" y="116"/>
                  </a:cubicBezTo>
                  <a:cubicBezTo>
                    <a:pt x="370" y="112"/>
                    <a:pt x="535" y="77"/>
                    <a:pt x="563" y="59"/>
                  </a:cubicBezTo>
                  <a:cubicBezTo>
                    <a:pt x="591" y="41"/>
                    <a:pt x="621" y="0"/>
                    <a:pt x="584" y="9"/>
                  </a:cubicBezTo>
                  <a:cubicBezTo>
                    <a:pt x="547" y="18"/>
                    <a:pt x="404" y="85"/>
                    <a:pt x="342" y="116"/>
                  </a:cubicBezTo>
                  <a:cubicBezTo>
                    <a:pt x="280" y="147"/>
                    <a:pt x="266" y="158"/>
                    <a:pt x="213" y="194"/>
                  </a:cubicBezTo>
                  <a:cubicBezTo>
                    <a:pt x="160" y="230"/>
                    <a:pt x="52" y="302"/>
                    <a:pt x="26" y="331"/>
                  </a:cubicBezTo>
                  <a:cubicBezTo>
                    <a:pt x="0" y="360"/>
                    <a:pt x="32" y="372"/>
                    <a:pt x="56" y="365"/>
                  </a:cubicBezTo>
                  <a:cubicBezTo>
                    <a:pt x="80" y="358"/>
                    <a:pt x="171" y="273"/>
                    <a:pt x="171" y="287"/>
                  </a:cubicBezTo>
                  <a:cubicBezTo>
                    <a:pt x="171" y="301"/>
                    <a:pt x="70" y="414"/>
                    <a:pt x="56" y="451"/>
                  </a:cubicBezTo>
                  <a:cubicBezTo>
                    <a:pt x="42" y="488"/>
                    <a:pt x="81" y="496"/>
                    <a:pt x="87" y="50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51" name="Freeform 303"/>
            <p:cNvSpPr>
              <a:spLocks/>
            </p:cNvSpPr>
            <p:nvPr/>
          </p:nvSpPr>
          <p:spPr bwMode="auto">
            <a:xfrm>
              <a:off x="7295" y="3828"/>
              <a:ext cx="1215" cy="478"/>
            </a:xfrm>
            <a:custGeom>
              <a:avLst/>
              <a:gdLst/>
              <a:ahLst/>
              <a:cxnLst>
                <a:cxn ang="0">
                  <a:pos x="78" y="288"/>
                </a:cxn>
                <a:cxn ang="0">
                  <a:pos x="39" y="358"/>
                </a:cxn>
                <a:cxn ang="0">
                  <a:pos x="156" y="332"/>
                </a:cxn>
                <a:cxn ang="0">
                  <a:pos x="347" y="207"/>
                </a:cxn>
                <a:cxn ang="0">
                  <a:pos x="628" y="110"/>
                </a:cxn>
                <a:cxn ang="0">
                  <a:pos x="920" y="155"/>
                </a:cxn>
                <a:cxn ang="0">
                  <a:pos x="1170" y="442"/>
                </a:cxn>
                <a:cxn ang="0">
                  <a:pos x="1193" y="373"/>
                </a:cxn>
                <a:cxn ang="0">
                  <a:pos x="1088" y="228"/>
                </a:cxn>
                <a:cxn ang="0">
                  <a:pos x="931" y="93"/>
                </a:cxn>
                <a:cxn ang="0">
                  <a:pos x="767" y="29"/>
                </a:cxn>
                <a:cxn ang="0">
                  <a:pos x="505" y="43"/>
                </a:cxn>
                <a:cxn ang="0">
                  <a:pos x="78" y="288"/>
                </a:cxn>
              </a:cxnLst>
              <a:rect l="0" t="0" r="r" b="b"/>
              <a:pathLst>
                <a:path w="1215" h="478">
                  <a:moveTo>
                    <a:pt x="78" y="288"/>
                  </a:moveTo>
                  <a:cubicBezTo>
                    <a:pt x="0" y="341"/>
                    <a:pt x="26" y="351"/>
                    <a:pt x="39" y="358"/>
                  </a:cubicBezTo>
                  <a:cubicBezTo>
                    <a:pt x="52" y="365"/>
                    <a:pt x="105" y="357"/>
                    <a:pt x="156" y="332"/>
                  </a:cubicBezTo>
                  <a:cubicBezTo>
                    <a:pt x="207" y="307"/>
                    <a:pt x="268" y="244"/>
                    <a:pt x="347" y="207"/>
                  </a:cubicBezTo>
                  <a:cubicBezTo>
                    <a:pt x="426" y="170"/>
                    <a:pt x="533" y="119"/>
                    <a:pt x="628" y="110"/>
                  </a:cubicBezTo>
                  <a:cubicBezTo>
                    <a:pt x="723" y="101"/>
                    <a:pt x="830" y="100"/>
                    <a:pt x="920" y="155"/>
                  </a:cubicBezTo>
                  <a:cubicBezTo>
                    <a:pt x="1010" y="210"/>
                    <a:pt x="1125" y="406"/>
                    <a:pt x="1170" y="442"/>
                  </a:cubicBezTo>
                  <a:cubicBezTo>
                    <a:pt x="1215" y="478"/>
                    <a:pt x="1207" y="409"/>
                    <a:pt x="1193" y="373"/>
                  </a:cubicBezTo>
                  <a:cubicBezTo>
                    <a:pt x="1179" y="337"/>
                    <a:pt x="1132" y="275"/>
                    <a:pt x="1088" y="228"/>
                  </a:cubicBezTo>
                  <a:cubicBezTo>
                    <a:pt x="1044" y="181"/>
                    <a:pt x="984" y="126"/>
                    <a:pt x="931" y="93"/>
                  </a:cubicBezTo>
                  <a:cubicBezTo>
                    <a:pt x="878" y="60"/>
                    <a:pt x="838" y="37"/>
                    <a:pt x="767" y="29"/>
                  </a:cubicBezTo>
                  <a:cubicBezTo>
                    <a:pt x="696" y="21"/>
                    <a:pt x="620" y="0"/>
                    <a:pt x="505" y="43"/>
                  </a:cubicBezTo>
                  <a:cubicBezTo>
                    <a:pt x="390" y="86"/>
                    <a:pt x="156" y="235"/>
                    <a:pt x="78" y="28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50" name="Freeform 302"/>
            <p:cNvSpPr>
              <a:spLocks/>
            </p:cNvSpPr>
            <p:nvPr/>
          </p:nvSpPr>
          <p:spPr bwMode="auto">
            <a:xfrm>
              <a:off x="8065" y="3804"/>
              <a:ext cx="739" cy="662"/>
            </a:xfrm>
            <a:custGeom>
              <a:avLst/>
              <a:gdLst/>
              <a:ahLst/>
              <a:cxnLst>
                <a:cxn ang="0">
                  <a:pos x="33" y="38"/>
                </a:cxn>
                <a:cxn ang="0">
                  <a:pos x="153" y="81"/>
                </a:cxn>
                <a:cxn ang="0">
                  <a:pos x="288" y="170"/>
                </a:cxn>
                <a:cxn ang="0">
                  <a:pos x="434" y="344"/>
                </a:cxn>
                <a:cxn ang="0">
                  <a:pos x="526" y="481"/>
                </a:cxn>
                <a:cxn ang="0">
                  <a:pos x="609" y="644"/>
                </a:cxn>
                <a:cxn ang="0">
                  <a:pos x="731" y="595"/>
                </a:cxn>
                <a:cxn ang="0">
                  <a:pos x="654" y="571"/>
                </a:cxn>
                <a:cxn ang="0">
                  <a:pos x="589" y="474"/>
                </a:cxn>
                <a:cxn ang="0">
                  <a:pos x="494" y="313"/>
                </a:cxn>
                <a:cxn ang="0">
                  <a:pos x="390" y="202"/>
                </a:cxn>
                <a:cxn ang="0">
                  <a:pos x="254" y="81"/>
                </a:cxn>
                <a:cxn ang="0">
                  <a:pos x="133" y="17"/>
                </a:cxn>
                <a:cxn ang="0">
                  <a:pos x="17" y="3"/>
                </a:cxn>
                <a:cxn ang="0">
                  <a:pos x="33" y="38"/>
                </a:cxn>
              </a:cxnLst>
              <a:rect l="0" t="0" r="r" b="b"/>
              <a:pathLst>
                <a:path w="739" h="662">
                  <a:moveTo>
                    <a:pt x="33" y="38"/>
                  </a:moveTo>
                  <a:cubicBezTo>
                    <a:pt x="56" y="51"/>
                    <a:pt x="111" y="59"/>
                    <a:pt x="153" y="81"/>
                  </a:cubicBezTo>
                  <a:cubicBezTo>
                    <a:pt x="195" y="103"/>
                    <a:pt x="241" y="127"/>
                    <a:pt x="288" y="170"/>
                  </a:cubicBezTo>
                  <a:cubicBezTo>
                    <a:pt x="335" y="214"/>
                    <a:pt x="395" y="293"/>
                    <a:pt x="434" y="344"/>
                  </a:cubicBezTo>
                  <a:cubicBezTo>
                    <a:pt x="474" y="395"/>
                    <a:pt x="497" y="431"/>
                    <a:pt x="526" y="481"/>
                  </a:cubicBezTo>
                  <a:cubicBezTo>
                    <a:pt x="554" y="531"/>
                    <a:pt x="574" y="624"/>
                    <a:pt x="609" y="644"/>
                  </a:cubicBezTo>
                  <a:cubicBezTo>
                    <a:pt x="643" y="662"/>
                    <a:pt x="723" y="607"/>
                    <a:pt x="731" y="595"/>
                  </a:cubicBezTo>
                  <a:cubicBezTo>
                    <a:pt x="739" y="583"/>
                    <a:pt x="678" y="590"/>
                    <a:pt x="654" y="571"/>
                  </a:cubicBezTo>
                  <a:cubicBezTo>
                    <a:pt x="630" y="551"/>
                    <a:pt x="615" y="517"/>
                    <a:pt x="589" y="474"/>
                  </a:cubicBezTo>
                  <a:cubicBezTo>
                    <a:pt x="562" y="432"/>
                    <a:pt x="527" y="358"/>
                    <a:pt x="494" y="313"/>
                  </a:cubicBezTo>
                  <a:cubicBezTo>
                    <a:pt x="461" y="268"/>
                    <a:pt x="430" y="241"/>
                    <a:pt x="390" y="202"/>
                  </a:cubicBezTo>
                  <a:cubicBezTo>
                    <a:pt x="350" y="163"/>
                    <a:pt x="297" y="112"/>
                    <a:pt x="254" y="81"/>
                  </a:cubicBezTo>
                  <a:cubicBezTo>
                    <a:pt x="211" y="50"/>
                    <a:pt x="173" y="30"/>
                    <a:pt x="133" y="17"/>
                  </a:cubicBezTo>
                  <a:cubicBezTo>
                    <a:pt x="93" y="4"/>
                    <a:pt x="34" y="0"/>
                    <a:pt x="17" y="3"/>
                  </a:cubicBezTo>
                  <a:cubicBezTo>
                    <a:pt x="0" y="6"/>
                    <a:pt x="10" y="25"/>
                    <a:pt x="33" y="3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49" name="Freeform 301"/>
            <p:cNvSpPr>
              <a:spLocks/>
            </p:cNvSpPr>
            <p:nvPr/>
          </p:nvSpPr>
          <p:spPr bwMode="auto">
            <a:xfrm>
              <a:off x="7267" y="3775"/>
              <a:ext cx="636" cy="344"/>
            </a:xfrm>
            <a:custGeom>
              <a:avLst/>
              <a:gdLst/>
              <a:ahLst/>
              <a:cxnLst>
                <a:cxn ang="0">
                  <a:pos x="268" y="146"/>
                </a:cxn>
                <a:cxn ang="0">
                  <a:pos x="68" y="253"/>
                </a:cxn>
                <a:cxn ang="0">
                  <a:pos x="83" y="310"/>
                </a:cxn>
                <a:cxn ang="0">
                  <a:pos x="567" y="46"/>
                </a:cxn>
                <a:cxn ang="0">
                  <a:pos x="496" y="32"/>
                </a:cxn>
                <a:cxn ang="0">
                  <a:pos x="268" y="146"/>
                </a:cxn>
              </a:cxnLst>
              <a:rect l="0" t="0" r="r" b="b"/>
              <a:pathLst>
                <a:path w="636" h="344">
                  <a:moveTo>
                    <a:pt x="268" y="146"/>
                  </a:moveTo>
                  <a:cubicBezTo>
                    <a:pt x="197" y="183"/>
                    <a:pt x="99" y="226"/>
                    <a:pt x="68" y="253"/>
                  </a:cubicBezTo>
                  <a:cubicBezTo>
                    <a:pt x="37" y="280"/>
                    <a:pt x="0" y="344"/>
                    <a:pt x="83" y="310"/>
                  </a:cubicBezTo>
                  <a:cubicBezTo>
                    <a:pt x="166" y="276"/>
                    <a:pt x="498" y="92"/>
                    <a:pt x="567" y="46"/>
                  </a:cubicBezTo>
                  <a:cubicBezTo>
                    <a:pt x="636" y="0"/>
                    <a:pt x="546" y="15"/>
                    <a:pt x="496" y="32"/>
                  </a:cubicBezTo>
                  <a:cubicBezTo>
                    <a:pt x="446" y="49"/>
                    <a:pt x="339" y="109"/>
                    <a:pt x="268" y="146"/>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53" name="Group 352"/>
          <p:cNvGrpSpPr>
            <a:grpSpLocks/>
          </p:cNvGrpSpPr>
          <p:nvPr/>
        </p:nvGrpSpPr>
        <p:grpSpPr bwMode="auto">
          <a:xfrm>
            <a:off x="5199063" y="3043238"/>
            <a:ext cx="669925" cy="709612"/>
            <a:chOff x="5199750" y="3043491"/>
            <a:chExt cx="669090" cy="709851"/>
          </a:xfrm>
        </p:grpSpPr>
        <p:sp>
          <p:nvSpPr>
            <p:cNvPr id="2353" name="Oval 305"/>
            <p:cNvSpPr>
              <a:spLocks noChangeArrowheads="1"/>
            </p:cNvSpPr>
            <p:nvPr/>
          </p:nvSpPr>
          <p:spPr bwMode="auto">
            <a:xfrm rot="21430640">
              <a:off x="5199750" y="3043491"/>
              <a:ext cx="669090" cy="709851"/>
            </a:xfrm>
            <a:prstGeom prst="ellipse">
              <a:avLst/>
            </a:prstGeom>
            <a:solidFill>
              <a:srgbClr val="7030A0"/>
            </a:solid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54" name="Freeform 306"/>
            <p:cNvSpPr>
              <a:spLocks/>
            </p:cNvSpPr>
            <p:nvPr/>
          </p:nvSpPr>
          <p:spPr bwMode="auto">
            <a:xfrm rot="21430640">
              <a:off x="5203026" y="3060453"/>
              <a:ext cx="511088" cy="681721"/>
            </a:xfrm>
            <a:custGeom>
              <a:avLst/>
              <a:gdLst/>
              <a:ahLst/>
              <a:cxnLst>
                <a:cxn ang="0">
                  <a:pos x="478" y="6"/>
                </a:cxn>
                <a:cxn ang="0">
                  <a:pos x="580" y="185"/>
                </a:cxn>
                <a:cxn ang="0">
                  <a:pos x="690" y="546"/>
                </a:cxn>
                <a:cxn ang="0">
                  <a:pos x="735" y="684"/>
                </a:cxn>
                <a:cxn ang="0">
                  <a:pos x="792" y="912"/>
                </a:cxn>
                <a:cxn ang="0">
                  <a:pos x="728" y="976"/>
                </a:cxn>
                <a:cxn ang="0">
                  <a:pos x="564" y="1019"/>
                </a:cxn>
                <a:cxn ang="0">
                  <a:pos x="372" y="1004"/>
                </a:cxn>
                <a:cxn ang="0">
                  <a:pos x="131" y="862"/>
                </a:cxn>
                <a:cxn ang="0">
                  <a:pos x="44" y="705"/>
                </a:cxn>
                <a:cxn ang="0">
                  <a:pos x="20" y="470"/>
                </a:cxn>
                <a:cxn ang="0">
                  <a:pos x="165" y="149"/>
                </a:cxn>
                <a:cxn ang="0">
                  <a:pos x="478" y="6"/>
                </a:cxn>
              </a:cxnLst>
              <a:rect l="0" t="0" r="r" b="b"/>
              <a:pathLst>
                <a:path w="793" h="1030">
                  <a:moveTo>
                    <a:pt x="478" y="6"/>
                  </a:moveTo>
                  <a:cubicBezTo>
                    <a:pt x="547" y="12"/>
                    <a:pt x="545" y="95"/>
                    <a:pt x="580" y="185"/>
                  </a:cubicBezTo>
                  <a:cubicBezTo>
                    <a:pt x="615" y="275"/>
                    <a:pt x="664" y="463"/>
                    <a:pt x="690" y="546"/>
                  </a:cubicBezTo>
                  <a:cubicBezTo>
                    <a:pt x="716" y="629"/>
                    <a:pt x="718" y="623"/>
                    <a:pt x="735" y="684"/>
                  </a:cubicBezTo>
                  <a:cubicBezTo>
                    <a:pt x="752" y="745"/>
                    <a:pt x="793" y="863"/>
                    <a:pt x="792" y="912"/>
                  </a:cubicBezTo>
                  <a:cubicBezTo>
                    <a:pt x="791" y="961"/>
                    <a:pt x="766" y="958"/>
                    <a:pt x="728" y="976"/>
                  </a:cubicBezTo>
                  <a:cubicBezTo>
                    <a:pt x="690" y="994"/>
                    <a:pt x="623" y="1014"/>
                    <a:pt x="564" y="1019"/>
                  </a:cubicBezTo>
                  <a:cubicBezTo>
                    <a:pt x="505" y="1024"/>
                    <a:pt x="444" y="1030"/>
                    <a:pt x="372" y="1004"/>
                  </a:cubicBezTo>
                  <a:cubicBezTo>
                    <a:pt x="300" y="978"/>
                    <a:pt x="186" y="912"/>
                    <a:pt x="131" y="862"/>
                  </a:cubicBezTo>
                  <a:cubicBezTo>
                    <a:pt x="76" y="812"/>
                    <a:pt x="63" y="770"/>
                    <a:pt x="44" y="705"/>
                  </a:cubicBezTo>
                  <a:cubicBezTo>
                    <a:pt x="25" y="640"/>
                    <a:pt x="0" y="563"/>
                    <a:pt x="20" y="470"/>
                  </a:cubicBezTo>
                  <a:cubicBezTo>
                    <a:pt x="40" y="377"/>
                    <a:pt x="89" y="226"/>
                    <a:pt x="165" y="149"/>
                  </a:cubicBezTo>
                  <a:cubicBezTo>
                    <a:pt x="241" y="72"/>
                    <a:pt x="409" y="0"/>
                    <a:pt x="478" y="6"/>
                  </a:cubicBezTo>
                  <a:close/>
                </a:path>
              </a:pathLst>
            </a:custGeom>
            <a:solidFill>
              <a:srgbClr val="BC8FDD"/>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56" name="AutoShape 308"/>
            <p:cNvSpPr>
              <a:spLocks noChangeShapeType="1"/>
            </p:cNvSpPr>
            <p:nvPr/>
          </p:nvSpPr>
          <p:spPr bwMode="auto">
            <a:xfrm rot="21430640" flipH="1">
              <a:off x="5215288" y="3483737"/>
              <a:ext cx="301493" cy="9928"/>
            </a:xfrm>
            <a:prstGeom prst="straightConnector1">
              <a:avLst/>
            </a:prstGeom>
            <a:no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57" name="AutoShape 309"/>
            <p:cNvSpPr>
              <a:spLocks noChangeShapeType="1"/>
            </p:cNvSpPr>
            <p:nvPr/>
          </p:nvSpPr>
          <p:spPr bwMode="auto">
            <a:xfrm rot="21430640">
              <a:off x="5511015" y="3471629"/>
              <a:ext cx="206370" cy="180357"/>
            </a:xfrm>
            <a:prstGeom prst="straightConnector1">
              <a:avLst/>
            </a:prstGeom>
            <a:no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55" name="AutoShape 307"/>
            <p:cNvSpPr>
              <a:spLocks noChangeShapeType="1"/>
            </p:cNvSpPr>
            <p:nvPr/>
          </p:nvSpPr>
          <p:spPr bwMode="auto">
            <a:xfrm rot="21430640">
              <a:off x="5462016" y="3068357"/>
              <a:ext cx="0" cy="408702"/>
            </a:xfrm>
            <a:prstGeom prst="straightConnector1">
              <a:avLst/>
            </a:prstGeom>
            <a:no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66" name="Freeform 318"/>
            <p:cNvSpPr>
              <a:spLocks/>
            </p:cNvSpPr>
            <p:nvPr/>
          </p:nvSpPr>
          <p:spPr bwMode="auto">
            <a:xfrm rot="21430640">
              <a:off x="5502646" y="3063955"/>
              <a:ext cx="238615" cy="590714"/>
            </a:xfrm>
            <a:custGeom>
              <a:avLst/>
              <a:gdLst/>
              <a:ahLst/>
              <a:cxnLst>
                <a:cxn ang="0">
                  <a:pos x="0" y="0"/>
                </a:cxn>
                <a:cxn ang="0">
                  <a:pos x="11" y="570"/>
                </a:cxn>
                <a:cxn ang="0">
                  <a:pos x="66" y="635"/>
                </a:cxn>
                <a:cxn ang="0">
                  <a:pos x="335" y="883"/>
                </a:cxn>
                <a:cxn ang="0">
                  <a:pos x="283" y="692"/>
                </a:cxn>
                <a:cxn ang="0">
                  <a:pos x="108" y="193"/>
                </a:cxn>
                <a:cxn ang="0">
                  <a:pos x="33" y="22"/>
                </a:cxn>
              </a:cxnLst>
              <a:rect l="0" t="0" r="r" b="b"/>
              <a:pathLst>
                <a:path w="371" h="892">
                  <a:moveTo>
                    <a:pt x="0" y="0"/>
                  </a:moveTo>
                  <a:cubicBezTo>
                    <a:pt x="0" y="232"/>
                    <a:pt x="0" y="464"/>
                    <a:pt x="11" y="570"/>
                  </a:cubicBezTo>
                  <a:cubicBezTo>
                    <a:pt x="22" y="676"/>
                    <a:pt x="12" y="583"/>
                    <a:pt x="66" y="635"/>
                  </a:cubicBezTo>
                  <a:cubicBezTo>
                    <a:pt x="120" y="687"/>
                    <a:pt x="299" y="874"/>
                    <a:pt x="335" y="883"/>
                  </a:cubicBezTo>
                  <a:cubicBezTo>
                    <a:pt x="371" y="892"/>
                    <a:pt x="321" y="807"/>
                    <a:pt x="283" y="692"/>
                  </a:cubicBezTo>
                  <a:cubicBezTo>
                    <a:pt x="245" y="577"/>
                    <a:pt x="150" y="305"/>
                    <a:pt x="108" y="193"/>
                  </a:cubicBezTo>
                  <a:cubicBezTo>
                    <a:pt x="66" y="81"/>
                    <a:pt x="49" y="58"/>
                    <a:pt x="33" y="22"/>
                  </a:cubicBezTo>
                </a:path>
              </a:pathLst>
            </a:custGeom>
            <a:solidFill>
              <a:srgbClr val="AE78D6"/>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nvGrpSpPr>
            <p:cNvPr id="14502" name="Group 310"/>
            <p:cNvGrpSpPr>
              <a:grpSpLocks/>
            </p:cNvGrpSpPr>
            <p:nvPr/>
          </p:nvGrpSpPr>
          <p:grpSpPr bwMode="auto">
            <a:xfrm rot="-169360">
              <a:off x="5380822" y="3342439"/>
              <a:ext cx="196696" cy="200213"/>
              <a:chOff x="6631" y="4649"/>
              <a:chExt cx="306" cy="302"/>
            </a:xfrm>
          </p:grpSpPr>
          <p:sp>
            <p:nvSpPr>
              <p:cNvPr id="2365" name="Freeform 317"/>
              <p:cNvSpPr>
                <a:spLocks/>
              </p:cNvSpPr>
              <p:nvPr/>
            </p:nvSpPr>
            <p:spPr bwMode="auto">
              <a:xfrm>
                <a:off x="6631" y="4649"/>
                <a:ext cx="306" cy="302"/>
              </a:xfrm>
              <a:custGeom>
                <a:avLst/>
                <a:gdLst/>
                <a:ahLst/>
                <a:cxnLst>
                  <a:cxn ang="0">
                    <a:pos x="220" y="15"/>
                  </a:cxn>
                  <a:cxn ang="0">
                    <a:pos x="127" y="22"/>
                  </a:cxn>
                  <a:cxn ang="0">
                    <a:pos x="72" y="29"/>
                  </a:cxn>
                  <a:cxn ang="0">
                    <a:pos x="0" y="110"/>
                  </a:cxn>
                  <a:cxn ang="0">
                    <a:pos x="72" y="110"/>
                  </a:cxn>
                  <a:cxn ang="0">
                    <a:pos x="0" y="193"/>
                  </a:cxn>
                  <a:cxn ang="0">
                    <a:pos x="72" y="286"/>
                  </a:cxn>
                  <a:cxn ang="0">
                    <a:pos x="184" y="286"/>
                  </a:cxn>
                  <a:cxn ang="0">
                    <a:pos x="291" y="229"/>
                  </a:cxn>
                  <a:cxn ang="0">
                    <a:pos x="277" y="110"/>
                  </a:cxn>
                  <a:cxn ang="0">
                    <a:pos x="220" y="15"/>
                  </a:cxn>
                </a:cxnLst>
                <a:rect l="0" t="0" r="r" b="b"/>
                <a:pathLst>
                  <a:path w="306" h="302">
                    <a:moveTo>
                      <a:pt x="220" y="15"/>
                    </a:moveTo>
                    <a:cubicBezTo>
                      <a:pt x="195" y="0"/>
                      <a:pt x="152" y="20"/>
                      <a:pt x="127" y="22"/>
                    </a:cubicBezTo>
                    <a:cubicBezTo>
                      <a:pt x="102" y="24"/>
                      <a:pt x="93" y="14"/>
                      <a:pt x="72" y="29"/>
                    </a:cubicBezTo>
                    <a:cubicBezTo>
                      <a:pt x="51" y="44"/>
                      <a:pt x="0" y="97"/>
                      <a:pt x="0" y="110"/>
                    </a:cubicBezTo>
                    <a:cubicBezTo>
                      <a:pt x="0" y="123"/>
                      <a:pt x="72" y="96"/>
                      <a:pt x="72" y="110"/>
                    </a:cubicBezTo>
                    <a:cubicBezTo>
                      <a:pt x="72" y="124"/>
                      <a:pt x="0" y="164"/>
                      <a:pt x="0" y="193"/>
                    </a:cubicBezTo>
                    <a:cubicBezTo>
                      <a:pt x="0" y="222"/>
                      <a:pt x="41" y="270"/>
                      <a:pt x="72" y="286"/>
                    </a:cubicBezTo>
                    <a:cubicBezTo>
                      <a:pt x="103" y="302"/>
                      <a:pt x="148" y="295"/>
                      <a:pt x="184" y="286"/>
                    </a:cubicBezTo>
                    <a:cubicBezTo>
                      <a:pt x="220" y="277"/>
                      <a:pt x="276" y="258"/>
                      <a:pt x="291" y="229"/>
                    </a:cubicBezTo>
                    <a:cubicBezTo>
                      <a:pt x="306" y="200"/>
                      <a:pt x="286" y="147"/>
                      <a:pt x="277" y="110"/>
                    </a:cubicBezTo>
                    <a:cubicBezTo>
                      <a:pt x="268" y="73"/>
                      <a:pt x="245" y="30"/>
                      <a:pt x="220" y="15"/>
                    </a:cubicBezTo>
                    <a:close/>
                  </a:path>
                </a:pathLst>
              </a:custGeom>
              <a:solidFill>
                <a:srgbClr val="0E148E"/>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64" name="Freeform 316"/>
              <p:cNvSpPr>
                <a:spLocks/>
              </p:cNvSpPr>
              <p:nvPr/>
            </p:nvSpPr>
            <p:spPr bwMode="auto">
              <a:xfrm>
                <a:off x="6853" y="4846"/>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63" name="Freeform 315"/>
              <p:cNvSpPr>
                <a:spLocks/>
              </p:cNvSpPr>
              <p:nvPr/>
            </p:nvSpPr>
            <p:spPr bwMode="auto">
              <a:xfrm>
                <a:off x="6669" y="4830"/>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62" name="Freeform 314"/>
              <p:cNvSpPr>
                <a:spLocks/>
              </p:cNvSpPr>
              <p:nvPr/>
            </p:nvSpPr>
            <p:spPr bwMode="auto">
              <a:xfrm>
                <a:off x="6753" y="4874"/>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61" name="Freeform 313"/>
              <p:cNvSpPr>
                <a:spLocks/>
              </p:cNvSpPr>
              <p:nvPr/>
            </p:nvSpPr>
            <p:spPr bwMode="auto">
              <a:xfrm>
                <a:off x="6825" y="4740"/>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60" name="Freeform 312"/>
              <p:cNvSpPr>
                <a:spLocks/>
              </p:cNvSpPr>
              <p:nvPr/>
            </p:nvSpPr>
            <p:spPr bwMode="auto">
              <a:xfrm>
                <a:off x="6740" y="4773"/>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59" name="Freeform 311"/>
              <p:cNvSpPr>
                <a:spLocks/>
              </p:cNvSpPr>
              <p:nvPr/>
            </p:nvSpPr>
            <p:spPr bwMode="auto">
              <a:xfrm>
                <a:off x="6740" y="4695"/>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grpSp>
        <p:nvGrpSpPr>
          <p:cNvPr id="359" name="Group 358"/>
          <p:cNvGrpSpPr>
            <a:grpSpLocks/>
          </p:cNvGrpSpPr>
          <p:nvPr/>
        </p:nvGrpSpPr>
        <p:grpSpPr bwMode="auto">
          <a:xfrm>
            <a:off x="2670175" y="4437063"/>
            <a:ext cx="4210050" cy="1308100"/>
            <a:chOff x="2670210" y="4437752"/>
            <a:chExt cx="4209786" cy="1307230"/>
          </a:xfrm>
        </p:grpSpPr>
        <p:sp>
          <p:nvSpPr>
            <p:cNvPr id="351" name="Freeform 322"/>
            <p:cNvSpPr>
              <a:spLocks/>
            </p:cNvSpPr>
            <p:nvPr/>
          </p:nvSpPr>
          <p:spPr bwMode="auto">
            <a:xfrm rot="114367" flipH="1">
              <a:off x="6356010" y="4437752"/>
              <a:ext cx="523986" cy="966322"/>
            </a:xfrm>
            <a:custGeom>
              <a:avLst/>
              <a:gdLst/>
              <a:ahLst/>
              <a:cxnLst>
                <a:cxn ang="0">
                  <a:pos x="13" y="138"/>
                </a:cxn>
                <a:cxn ang="0">
                  <a:pos x="159" y="966"/>
                </a:cxn>
                <a:cxn ang="0">
                  <a:pos x="236" y="1423"/>
                </a:cxn>
                <a:cxn ang="0">
                  <a:pos x="446" y="1186"/>
                </a:cxn>
                <a:cxn ang="0">
                  <a:pos x="566" y="846"/>
                </a:cxn>
                <a:cxn ang="0">
                  <a:pos x="566" y="366"/>
                </a:cxn>
                <a:cxn ang="0">
                  <a:pos x="757" y="226"/>
                </a:cxn>
                <a:cxn ang="0">
                  <a:pos x="236" y="138"/>
                </a:cxn>
                <a:cxn ang="0">
                  <a:pos x="13" y="138"/>
                </a:cxn>
              </a:cxnLst>
              <a:rect l="0" t="0" r="r" b="b"/>
              <a:pathLst>
                <a:path w="812" h="1460">
                  <a:moveTo>
                    <a:pt x="13" y="138"/>
                  </a:moveTo>
                  <a:cubicBezTo>
                    <a:pt x="0" y="276"/>
                    <a:pt x="122" y="752"/>
                    <a:pt x="159" y="966"/>
                  </a:cubicBezTo>
                  <a:cubicBezTo>
                    <a:pt x="196" y="1180"/>
                    <a:pt x="188" y="1386"/>
                    <a:pt x="236" y="1423"/>
                  </a:cubicBezTo>
                  <a:cubicBezTo>
                    <a:pt x="284" y="1460"/>
                    <a:pt x="391" y="1282"/>
                    <a:pt x="446" y="1186"/>
                  </a:cubicBezTo>
                  <a:cubicBezTo>
                    <a:pt x="501" y="1090"/>
                    <a:pt x="546" y="983"/>
                    <a:pt x="566" y="846"/>
                  </a:cubicBezTo>
                  <a:cubicBezTo>
                    <a:pt x="586" y="709"/>
                    <a:pt x="534" y="469"/>
                    <a:pt x="566" y="366"/>
                  </a:cubicBezTo>
                  <a:cubicBezTo>
                    <a:pt x="598" y="263"/>
                    <a:pt x="812" y="264"/>
                    <a:pt x="757" y="226"/>
                  </a:cubicBezTo>
                  <a:cubicBezTo>
                    <a:pt x="702" y="188"/>
                    <a:pt x="360" y="153"/>
                    <a:pt x="236" y="138"/>
                  </a:cubicBezTo>
                  <a:cubicBezTo>
                    <a:pt x="112" y="123"/>
                    <a:pt x="26" y="0"/>
                    <a:pt x="13" y="138"/>
                  </a:cubicBezTo>
                  <a:close/>
                </a:path>
              </a:pathLst>
            </a:custGeom>
            <a:solidFill>
              <a:srgbClr val="619527"/>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70" name="Freeform 322"/>
            <p:cNvSpPr>
              <a:spLocks/>
            </p:cNvSpPr>
            <p:nvPr/>
          </p:nvSpPr>
          <p:spPr bwMode="auto">
            <a:xfrm rot="21430640">
              <a:off x="2670210" y="4778660"/>
              <a:ext cx="523986" cy="966322"/>
            </a:xfrm>
            <a:custGeom>
              <a:avLst/>
              <a:gdLst/>
              <a:ahLst/>
              <a:cxnLst>
                <a:cxn ang="0">
                  <a:pos x="13" y="138"/>
                </a:cxn>
                <a:cxn ang="0">
                  <a:pos x="159" y="966"/>
                </a:cxn>
                <a:cxn ang="0">
                  <a:pos x="236" y="1423"/>
                </a:cxn>
                <a:cxn ang="0">
                  <a:pos x="446" y="1186"/>
                </a:cxn>
                <a:cxn ang="0">
                  <a:pos x="566" y="846"/>
                </a:cxn>
                <a:cxn ang="0">
                  <a:pos x="566" y="366"/>
                </a:cxn>
                <a:cxn ang="0">
                  <a:pos x="757" y="226"/>
                </a:cxn>
                <a:cxn ang="0">
                  <a:pos x="236" y="138"/>
                </a:cxn>
                <a:cxn ang="0">
                  <a:pos x="13" y="138"/>
                </a:cxn>
              </a:cxnLst>
              <a:rect l="0" t="0" r="r" b="b"/>
              <a:pathLst>
                <a:path w="812" h="1460">
                  <a:moveTo>
                    <a:pt x="13" y="138"/>
                  </a:moveTo>
                  <a:cubicBezTo>
                    <a:pt x="0" y="276"/>
                    <a:pt x="122" y="752"/>
                    <a:pt x="159" y="966"/>
                  </a:cubicBezTo>
                  <a:cubicBezTo>
                    <a:pt x="196" y="1180"/>
                    <a:pt x="188" y="1386"/>
                    <a:pt x="236" y="1423"/>
                  </a:cubicBezTo>
                  <a:cubicBezTo>
                    <a:pt x="284" y="1460"/>
                    <a:pt x="391" y="1282"/>
                    <a:pt x="446" y="1186"/>
                  </a:cubicBezTo>
                  <a:cubicBezTo>
                    <a:pt x="501" y="1090"/>
                    <a:pt x="546" y="983"/>
                    <a:pt x="566" y="846"/>
                  </a:cubicBezTo>
                  <a:cubicBezTo>
                    <a:pt x="586" y="709"/>
                    <a:pt x="534" y="469"/>
                    <a:pt x="566" y="366"/>
                  </a:cubicBezTo>
                  <a:cubicBezTo>
                    <a:pt x="598" y="263"/>
                    <a:pt x="812" y="264"/>
                    <a:pt x="757" y="226"/>
                  </a:cubicBezTo>
                  <a:cubicBezTo>
                    <a:pt x="702" y="188"/>
                    <a:pt x="360" y="153"/>
                    <a:pt x="236" y="138"/>
                  </a:cubicBezTo>
                  <a:cubicBezTo>
                    <a:pt x="112" y="123"/>
                    <a:pt x="26" y="0"/>
                    <a:pt x="13" y="138"/>
                  </a:cubicBezTo>
                  <a:close/>
                </a:path>
              </a:pathLst>
            </a:custGeom>
            <a:solidFill>
              <a:srgbClr val="619527"/>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nvGrpSpPr>
            <p:cNvPr id="14477" name="Group 353"/>
            <p:cNvGrpSpPr>
              <a:grpSpLocks/>
            </p:cNvGrpSpPr>
            <p:nvPr/>
          </p:nvGrpSpPr>
          <p:grpSpPr bwMode="auto">
            <a:xfrm>
              <a:off x="2745320" y="4462006"/>
              <a:ext cx="4074849" cy="1203119"/>
              <a:chOff x="2745320" y="4462006"/>
              <a:chExt cx="4074849" cy="1203119"/>
            </a:xfrm>
          </p:grpSpPr>
          <p:sp>
            <p:nvSpPr>
              <p:cNvPr id="2384" name="Freeform 336"/>
              <p:cNvSpPr>
                <a:spLocks/>
              </p:cNvSpPr>
              <p:nvPr/>
            </p:nvSpPr>
            <p:spPr bwMode="auto">
              <a:xfrm rot="21430640">
                <a:off x="2745320" y="4462006"/>
                <a:ext cx="4074849" cy="1200054"/>
              </a:xfrm>
              <a:custGeom>
                <a:avLst/>
                <a:gdLst/>
                <a:ahLst/>
                <a:cxnLst>
                  <a:cxn ang="0">
                    <a:pos x="7" y="566"/>
                  </a:cxn>
                  <a:cxn ang="0">
                    <a:pos x="157" y="346"/>
                  </a:cxn>
                  <a:cxn ang="0">
                    <a:pos x="417" y="236"/>
                  </a:cxn>
                  <a:cxn ang="0">
                    <a:pos x="777" y="166"/>
                  </a:cxn>
                  <a:cxn ang="0">
                    <a:pos x="1809" y="131"/>
                  </a:cxn>
                  <a:cxn ang="0">
                    <a:pos x="3766" y="22"/>
                  </a:cxn>
                  <a:cxn ang="0">
                    <a:pos x="5269" y="0"/>
                  </a:cxn>
                  <a:cxn ang="0">
                    <a:pos x="5858" y="22"/>
                  </a:cxn>
                  <a:cxn ang="0">
                    <a:pos x="6114" y="131"/>
                  </a:cxn>
                  <a:cxn ang="0">
                    <a:pos x="6297" y="296"/>
                  </a:cxn>
                  <a:cxn ang="0">
                    <a:pos x="6248" y="636"/>
                  </a:cxn>
                  <a:cxn ang="0">
                    <a:pos x="6077" y="1506"/>
                  </a:cxn>
                  <a:cxn ang="0">
                    <a:pos x="6037" y="1596"/>
                  </a:cxn>
                  <a:cxn ang="0">
                    <a:pos x="5807" y="1566"/>
                  </a:cxn>
                  <a:cxn ang="0">
                    <a:pos x="5717" y="1426"/>
                  </a:cxn>
                  <a:cxn ang="0">
                    <a:pos x="5617" y="1376"/>
                  </a:cxn>
                  <a:cxn ang="0">
                    <a:pos x="5204" y="1346"/>
                  </a:cxn>
                  <a:cxn ang="0">
                    <a:pos x="3891" y="1356"/>
                  </a:cxn>
                  <a:cxn ang="0">
                    <a:pos x="1093" y="1416"/>
                  </a:cxn>
                  <a:cxn ang="0">
                    <a:pos x="547" y="1566"/>
                  </a:cxn>
                  <a:cxn ang="0">
                    <a:pos x="517" y="1766"/>
                  </a:cxn>
                  <a:cxn ang="0">
                    <a:pos x="207" y="1796"/>
                  </a:cxn>
                  <a:cxn ang="0">
                    <a:pos x="177" y="1666"/>
                  </a:cxn>
                  <a:cxn ang="0">
                    <a:pos x="77" y="1026"/>
                  </a:cxn>
                  <a:cxn ang="0">
                    <a:pos x="7" y="566"/>
                  </a:cxn>
                </a:cxnLst>
                <a:rect l="0" t="0" r="r" b="b"/>
                <a:pathLst>
                  <a:path w="6319" h="1813">
                    <a:moveTo>
                      <a:pt x="7" y="566"/>
                    </a:moveTo>
                    <a:cubicBezTo>
                      <a:pt x="20" y="453"/>
                      <a:pt x="89" y="401"/>
                      <a:pt x="157" y="346"/>
                    </a:cubicBezTo>
                    <a:cubicBezTo>
                      <a:pt x="225" y="291"/>
                      <a:pt x="314" y="266"/>
                      <a:pt x="417" y="236"/>
                    </a:cubicBezTo>
                    <a:cubicBezTo>
                      <a:pt x="520" y="206"/>
                      <a:pt x="545" y="184"/>
                      <a:pt x="777" y="166"/>
                    </a:cubicBezTo>
                    <a:cubicBezTo>
                      <a:pt x="1009" y="148"/>
                      <a:pt x="1311" y="155"/>
                      <a:pt x="1809" y="131"/>
                    </a:cubicBezTo>
                    <a:cubicBezTo>
                      <a:pt x="2307" y="107"/>
                      <a:pt x="3189" y="44"/>
                      <a:pt x="3766" y="22"/>
                    </a:cubicBezTo>
                    <a:cubicBezTo>
                      <a:pt x="4343" y="0"/>
                      <a:pt x="4920" y="0"/>
                      <a:pt x="5269" y="0"/>
                    </a:cubicBezTo>
                    <a:cubicBezTo>
                      <a:pt x="5618" y="0"/>
                      <a:pt x="5717" y="0"/>
                      <a:pt x="5858" y="22"/>
                    </a:cubicBezTo>
                    <a:cubicBezTo>
                      <a:pt x="5999" y="44"/>
                      <a:pt x="6041" y="85"/>
                      <a:pt x="6114" y="131"/>
                    </a:cubicBezTo>
                    <a:cubicBezTo>
                      <a:pt x="6187" y="177"/>
                      <a:pt x="6275" y="212"/>
                      <a:pt x="6297" y="296"/>
                    </a:cubicBezTo>
                    <a:cubicBezTo>
                      <a:pt x="6319" y="380"/>
                      <a:pt x="6285" y="434"/>
                      <a:pt x="6248" y="636"/>
                    </a:cubicBezTo>
                    <a:cubicBezTo>
                      <a:pt x="6211" y="838"/>
                      <a:pt x="6112" y="1346"/>
                      <a:pt x="6077" y="1506"/>
                    </a:cubicBezTo>
                    <a:cubicBezTo>
                      <a:pt x="6042" y="1666"/>
                      <a:pt x="6082" y="1586"/>
                      <a:pt x="6037" y="1596"/>
                    </a:cubicBezTo>
                    <a:cubicBezTo>
                      <a:pt x="5992" y="1606"/>
                      <a:pt x="5860" y="1594"/>
                      <a:pt x="5807" y="1566"/>
                    </a:cubicBezTo>
                    <a:cubicBezTo>
                      <a:pt x="5754" y="1538"/>
                      <a:pt x="5749" y="1458"/>
                      <a:pt x="5717" y="1426"/>
                    </a:cubicBezTo>
                    <a:cubicBezTo>
                      <a:pt x="5685" y="1394"/>
                      <a:pt x="5702" y="1389"/>
                      <a:pt x="5617" y="1376"/>
                    </a:cubicBezTo>
                    <a:cubicBezTo>
                      <a:pt x="5532" y="1363"/>
                      <a:pt x="5492" y="1349"/>
                      <a:pt x="5204" y="1346"/>
                    </a:cubicBezTo>
                    <a:cubicBezTo>
                      <a:pt x="4916" y="1343"/>
                      <a:pt x="4576" y="1344"/>
                      <a:pt x="3891" y="1356"/>
                    </a:cubicBezTo>
                    <a:cubicBezTo>
                      <a:pt x="3206" y="1368"/>
                      <a:pt x="1650" y="1381"/>
                      <a:pt x="1093" y="1416"/>
                    </a:cubicBezTo>
                    <a:cubicBezTo>
                      <a:pt x="536" y="1451"/>
                      <a:pt x="643" y="1508"/>
                      <a:pt x="547" y="1566"/>
                    </a:cubicBezTo>
                    <a:cubicBezTo>
                      <a:pt x="451" y="1624"/>
                      <a:pt x="574" y="1728"/>
                      <a:pt x="517" y="1766"/>
                    </a:cubicBezTo>
                    <a:cubicBezTo>
                      <a:pt x="460" y="1804"/>
                      <a:pt x="264" y="1813"/>
                      <a:pt x="207" y="1796"/>
                    </a:cubicBezTo>
                    <a:cubicBezTo>
                      <a:pt x="150" y="1779"/>
                      <a:pt x="199" y="1794"/>
                      <a:pt x="177" y="1666"/>
                    </a:cubicBezTo>
                    <a:cubicBezTo>
                      <a:pt x="155" y="1538"/>
                      <a:pt x="105" y="1209"/>
                      <a:pt x="77" y="1026"/>
                    </a:cubicBezTo>
                    <a:cubicBezTo>
                      <a:pt x="49" y="843"/>
                      <a:pt x="0" y="673"/>
                      <a:pt x="7" y="566"/>
                    </a:cubicBezTo>
                    <a:close/>
                  </a:path>
                </a:pathLst>
              </a:custGeom>
              <a:solidFill>
                <a:srgbClr val="7CBF33"/>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83" name="Freeform 335"/>
              <p:cNvSpPr>
                <a:spLocks/>
              </p:cNvSpPr>
              <p:nvPr/>
            </p:nvSpPr>
            <p:spPr bwMode="auto">
              <a:xfrm rot="21430640">
                <a:off x="2915195" y="4548472"/>
                <a:ext cx="3747262" cy="1116653"/>
              </a:xfrm>
              <a:custGeom>
                <a:avLst/>
                <a:gdLst/>
                <a:ahLst/>
                <a:cxnLst>
                  <a:cxn ang="0">
                    <a:pos x="47" y="565"/>
                  </a:cxn>
                  <a:cxn ang="0">
                    <a:pos x="187" y="1485"/>
                  </a:cxn>
                  <a:cxn ang="0">
                    <a:pos x="217" y="1675"/>
                  </a:cxn>
                  <a:cxn ang="0">
                    <a:pos x="321" y="1555"/>
                  </a:cxn>
                  <a:cxn ang="0">
                    <a:pos x="518" y="1465"/>
                  </a:cxn>
                  <a:cxn ang="0">
                    <a:pos x="1234" y="1425"/>
                  </a:cxn>
                  <a:cxn ang="0">
                    <a:pos x="2836" y="1365"/>
                  </a:cxn>
                  <a:cxn ang="0">
                    <a:pos x="3928" y="1315"/>
                  </a:cxn>
                  <a:cxn ang="0">
                    <a:pos x="4737" y="1285"/>
                  </a:cxn>
                  <a:cxn ang="0">
                    <a:pos x="5157" y="1265"/>
                  </a:cxn>
                  <a:cxn ang="0">
                    <a:pos x="5434" y="1315"/>
                  </a:cxn>
                  <a:cxn ang="0">
                    <a:pos x="5577" y="1455"/>
                  </a:cxn>
                  <a:cxn ang="0">
                    <a:pos x="5591" y="1225"/>
                  </a:cxn>
                  <a:cxn ang="0">
                    <a:pos x="5767" y="335"/>
                  </a:cxn>
                  <a:cxn ang="0">
                    <a:pos x="5787" y="205"/>
                  </a:cxn>
                  <a:cxn ang="0">
                    <a:pos x="5622" y="55"/>
                  </a:cxn>
                  <a:cxn ang="0">
                    <a:pos x="5317" y="5"/>
                  </a:cxn>
                  <a:cxn ang="0">
                    <a:pos x="4657" y="25"/>
                  </a:cxn>
                  <a:cxn ang="0">
                    <a:pos x="2657" y="105"/>
                  </a:cxn>
                  <a:cxn ang="0">
                    <a:pos x="1197" y="155"/>
                  </a:cxn>
                  <a:cxn ang="0">
                    <a:pos x="717" y="185"/>
                  </a:cxn>
                  <a:cxn ang="0">
                    <a:pos x="297" y="205"/>
                  </a:cxn>
                  <a:cxn ang="0">
                    <a:pos x="87" y="315"/>
                  </a:cxn>
                  <a:cxn ang="0">
                    <a:pos x="7" y="395"/>
                  </a:cxn>
                  <a:cxn ang="0">
                    <a:pos x="47" y="565"/>
                  </a:cxn>
                </a:cxnLst>
                <a:rect l="0" t="0" r="r" b="b"/>
                <a:pathLst>
                  <a:path w="5811" h="1687">
                    <a:moveTo>
                      <a:pt x="47" y="565"/>
                    </a:moveTo>
                    <a:cubicBezTo>
                      <a:pt x="77" y="747"/>
                      <a:pt x="159" y="1300"/>
                      <a:pt x="187" y="1485"/>
                    </a:cubicBezTo>
                    <a:cubicBezTo>
                      <a:pt x="215" y="1670"/>
                      <a:pt x="195" y="1663"/>
                      <a:pt x="217" y="1675"/>
                    </a:cubicBezTo>
                    <a:cubicBezTo>
                      <a:pt x="239" y="1687"/>
                      <a:pt x="271" y="1590"/>
                      <a:pt x="321" y="1555"/>
                    </a:cubicBezTo>
                    <a:cubicBezTo>
                      <a:pt x="371" y="1520"/>
                      <a:pt x="366" y="1487"/>
                      <a:pt x="518" y="1465"/>
                    </a:cubicBezTo>
                    <a:cubicBezTo>
                      <a:pt x="670" y="1443"/>
                      <a:pt x="848" y="1442"/>
                      <a:pt x="1234" y="1425"/>
                    </a:cubicBezTo>
                    <a:cubicBezTo>
                      <a:pt x="1620" y="1408"/>
                      <a:pt x="2387" y="1383"/>
                      <a:pt x="2836" y="1365"/>
                    </a:cubicBezTo>
                    <a:cubicBezTo>
                      <a:pt x="3285" y="1347"/>
                      <a:pt x="3611" y="1328"/>
                      <a:pt x="3928" y="1315"/>
                    </a:cubicBezTo>
                    <a:cubicBezTo>
                      <a:pt x="4245" y="1302"/>
                      <a:pt x="4532" y="1293"/>
                      <a:pt x="4737" y="1285"/>
                    </a:cubicBezTo>
                    <a:cubicBezTo>
                      <a:pt x="4942" y="1277"/>
                      <a:pt x="5041" y="1260"/>
                      <a:pt x="5157" y="1265"/>
                    </a:cubicBezTo>
                    <a:cubicBezTo>
                      <a:pt x="5273" y="1270"/>
                      <a:pt x="5364" y="1283"/>
                      <a:pt x="5434" y="1315"/>
                    </a:cubicBezTo>
                    <a:cubicBezTo>
                      <a:pt x="5504" y="1347"/>
                      <a:pt x="5551" y="1470"/>
                      <a:pt x="5577" y="1455"/>
                    </a:cubicBezTo>
                    <a:cubicBezTo>
                      <a:pt x="5603" y="1440"/>
                      <a:pt x="5559" y="1412"/>
                      <a:pt x="5591" y="1225"/>
                    </a:cubicBezTo>
                    <a:cubicBezTo>
                      <a:pt x="5623" y="1038"/>
                      <a:pt x="5734" y="505"/>
                      <a:pt x="5767" y="335"/>
                    </a:cubicBezTo>
                    <a:cubicBezTo>
                      <a:pt x="5800" y="165"/>
                      <a:pt x="5811" y="252"/>
                      <a:pt x="5787" y="205"/>
                    </a:cubicBezTo>
                    <a:cubicBezTo>
                      <a:pt x="5763" y="158"/>
                      <a:pt x="5700" y="88"/>
                      <a:pt x="5622" y="55"/>
                    </a:cubicBezTo>
                    <a:cubicBezTo>
                      <a:pt x="5544" y="22"/>
                      <a:pt x="5478" y="10"/>
                      <a:pt x="5317" y="5"/>
                    </a:cubicBezTo>
                    <a:cubicBezTo>
                      <a:pt x="5156" y="0"/>
                      <a:pt x="5100" y="8"/>
                      <a:pt x="4657" y="25"/>
                    </a:cubicBezTo>
                    <a:cubicBezTo>
                      <a:pt x="4214" y="42"/>
                      <a:pt x="3234" y="83"/>
                      <a:pt x="2657" y="105"/>
                    </a:cubicBezTo>
                    <a:cubicBezTo>
                      <a:pt x="2080" y="127"/>
                      <a:pt x="1520" y="142"/>
                      <a:pt x="1197" y="155"/>
                    </a:cubicBezTo>
                    <a:cubicBezTo>
                      <a:pt x="874" y="168"/>
                      <a:pt x="867" y="177"/>
                      <a:pt x="717" y="185"/>
                    </a:cubicBezTo>
                    <a:cubicBezTo>
                      <a:pt x="567" y="193"/>
                      <a:pt x="402" y="183"/>
                      <a:pt x="297" y="205"/>
                    </a:cubicBezTo>
                    <a:cubicBezTo>
                      <a:pt x="192" y="227"/>
                      <a:pt x="135" y="283"/>
                      <a:pt x="87" y="315"/>
                    </a:cubicBezTo>
                    <a:cubicBezTo>
                      <a:pt x="39" y="347"/>
                      <a:pt x="14" y="353"/>
                      <a:pt x="7" y="395"/>
                    </a:cubicBezTo>
                    <a:cubicBezTo>
                      <a:pt x="0" y="437"/>
                      <a:pt x="12" y="357"/>
                      <a:pt x="47" y="565"/>
                    </a:cubicBezTo>
                    <a:close/>
                  </a:path>
                </a:pathLst>
              </a:custGeom>
              <a:gradFill rotWithShape="1">
                <a:gsLst>
                  <a:gs pos="0">
                    <a:srgbClr val="7CBF33">
                      <a:gamma/>
                      <a:shade val="46275"/>
                      <a:invGamma/>
                    </a:srgbClr>
                  </a:gs>
                  <a:gs pos="50000">
                    <a:srgbClr val="7CBF33"/>
                  </a:gs>
                  <a:gs pos="100000">
                    <a:srgbClr val="7CBF33">
                      <a:gamma/>
                      <a:shade val="46275"/>
                      <a:invGamma/>
                    </a:srgbClr>
                  </a:gs>
                </a:gsLst>
                <a:lin ang="0" scaled="1"/>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sp>
        <p:nvSpPr>
          <p:cNvPr id="2382" name="Freeform 334"/>
          <p:cNvSpPr>
            <a:spLocks/>
          </p:cNvSpPr>
          <p:nvPr/>
        </p:nvSpPr>
        <p:spPr bwMode="auto">
          <a:xfrm rot="21430640">
            <a:off x="2559205" y="1579793"/>
            <a:ext cx="468811" cy="3327453"/>
          </a:xfrm>
          <a:custGeom>
            <a:avLst/>
            <a:gdLst/>
            <a:ahLst/>
            <a:cxnLst>
              <a:cxn ang="0">
                <a:pos x="183" y="15"/>
              </a:cxn>
              <a:cxn ang="0">
                <a:pos x="193" y="115"/>
              </a:cxn>
              <a:cxn ang="0">
                <a:pos x="283" y="135"/>
              </a:cxn>
              <a:cxn ang="0">
                <a:pos x="406" y="295"/>
              </a:cxn>
              <a:cxn ang="0">
                <a:pos x="283" y="998"/>
              </a:cxn>
              <a:cxn ang="0">
                <a:pos x="343" y="1603"/>
              </a:cxn>
              <a:cxn ang="0">
                <a:pos x="513" y="2655"/>
              </a:cxn>
              <a:cxn ang="0">
                <a:pos x="543" y="3095"/>
              </a:cxn>
              <a:cxn ang="0">
                <a:pos x="473" y="3745"/>
              </a:cxn>
              <a:cxn ang="0">
                <a:pos x="343" y="4595"/>
              </a:cxn>
              <a:cxn ang="0">
                <a:pos x="53" y="4845"/>
              </a:cxn>
              <a:cxn ang="0">
                <a:pos x="43" y="5025"/>
              </a:cxn>
              <a:cxn ang="0">
                <a:pos x="313" y="4855"/>
              </a:cxn>
              <a:cxn ang="0">
                <a:pos x="494" y="4635"/>
              </a:cxn>
              <a:cxn ang="0">
                <a:pos x="563" y="4289"/>
              </a:cxn>
              <a:cxn ang="0">
                <a:pos x="653" y="3355"/>
              </a:cxn>
              <a:cxn ang="0">
                <a:pos x="663" y="3125"/>
              </a:cxn>
              <a:cxn ang="0">
                <a:pos x="623" y="2695"/>
              </a:cxn>
              <a:cxn ang="0">
                <a:pos x="489" y="1708"/>
              </a:cxn>
              <a:cxn ang="0">
                <a:pos x="440" y="998"/>
              </a:cxn>
              <a:cxn ang="0">
                <a:pos x="523" y="205"/>
              </a:cxn>
              <a:cxn ang="0">
                <a:pos x="183" y="15"/>
              </a:cxn>
            </a:cxnLst>
            <a:rect l="0" t="0" r="r" b="b"/>
            <a:pathLst>
              <a:path w="670" h="5027">
                <a:moveTo>
                  <a:pt x="183" y="15"/>
                </a:moveTo>
                <a:cubicBezTo>
                  <a:pt x="128" y="0"/>
                  <a:pt x="176" y="95"/>
                  <a:pt x="193" y="115"/>
                </a:cubicBezTo>
                <a:cubicBezTo>
                  <a:pt x="210" y="135"/>
                  <a:pt x="247" y="105"/>
                  <a:pt x="283" y="135"/>
                </a:cubicBezTo>
                <a:cubicBezTo>
                  <a:pt x="319" y="165"/>
                  <a:pt x="406" y="151"/>
                  <a:pt x="406" y="295"/>
                </a:cubicBezTo>
                <a:cubicBezTo>
                  <a:pt x="406" y="439"/>
                  <a:pt x="293" y="780"/>
                  <a:pt x="283" y="998"/>
                </a:cubicBezTo>
                <a:cubicBezTo>
                  <a:pt x="273" y="1216"/>
                  <a:pt x="305" y="1327"/>
                  <a:pt x="343" y="1603"/>
                </a:cubicBezTo>
                <a:cubicBezTo>
                  <a:pt x="381" y="1879"/>
                  <a:pt x="480" y="2406"/>
                  <a:pt x="513" y="2655"/>
                </a:cubicBezTo>
                <a:cubicBezTo>
                  <a:pt x="546" y="2904"/>
                  <a:pt x="550" y="2913"/>
                  <a:pt x="543" y="3095"/>
                </a:cubicBezTo>
                <a:cubicBezTo>
                  <a:pt x="536" y="3277"/>
                  <a:pt x="506" y="3495"/>
                  <a:pt x="473" y="3745"/>
                </a:cubicBezTo>
                <a:cubicBezTo>
                  <a:pt x="440" y="3995"/>
                  <a:pt x="413" y="4412"/>
                  <a:pt x="343" y="4595"/>
                </a:cubicBezTo>
                <a:cubicBezTo>
                  <a:pt x="273" y="4778"/>
                  <a:pt x="103" y="4773"/>
                  <a:pt x="53" y="4845"/>
                </a:cubicBezTo>
                <a:cubicBezTo>
                  <a:pt x="3" y="4917"/>
                  <a:pt x="0" y="5023"/>
                  <a:pt x="43" y="5025"/>
                </a:cubicBezTo>
                <a:cubicBezTo>
                  <a:pt x="86" y="5027"/>
                  <a:pt x="238" y="4920"/>
                  <a:pt x="313" y="4855"/>
                </a:cubicBezTo>
                <a:cubicBezTo>
                  <a:pt x="388" y="4790"/>
                  <a:pt x="452" y="4729"/>
                  <a:pt x="494" y="4635"/>
                </a:cubicBezTo>
                <a:cubicBezTo>
                  <a:pt x="536" y="4541"/>
                  <a:pt x="536" y="4502"/>
                  <a:pt x="563" y="4289"/>
                </a:cubicBezTo>
                <a:cubicBezTo>
                  <a:pt x="590" y="4076"/>
                  <a:pt x="636" y="3549"/>
                  <a:pt x="653" y="3355"/>
                </a:cubicBezTo>
                <a:cubicBezTo>
                  <a:pt x="670" y="3161"/>
                  <a:pt x="668" y="3235"/>
                  <a:pt x="663" y="3125"/>
                </a:cubicBezTo>
                <a:cubicBezTo>
                  <a:pt x="658" y="3015"/>
                  <a:pt x="652" y="2931"/>
                  <a:pt x="623" y="2695"/>
                </a:cubicBezTo>
                <a:cubicBezTo>
                  <a:pt x="594" y="2459"/>
                  <a:pt x="519" y="1991"/>
                  <a:pt x="489" y="1708"/>
                </a:cubicBezTo>
                <a:cubicBezTo>
                  <a:pt x="459" y="1425"/>
                  <a:pt x="434" y="1248"/>
                  <a:pt x="440" y="998"/>
                </a:cubicBezTo>
                <a:cubicBezTo>
                  <a:pt x="446" y="748"/>
                  <a:pt x="566" y="369"/>
                  <a:pt x="523" y="205"/>
                </a:cubicBezTo>
                <a:cubicBezTo>
                  <a:pt x="480" y="41"/>
                  <a:pt x="246" y="33"/>
                  <a:pt x="183" y="15"/>
                </a:cubicBezTo>
                <a:close/>
              </a:path>
            </a:pathLst>
          </a:custGeom>
          <a:gradFill rotWithShape="1">
            <a:gsLst>
              <a:gs pos="0">
                <a:srgbClr val="619527"/>
              </a:gs>
              <a:gs pos="100000">
                <a:srgbClr val="1C2B0B"/>
              </a:gs>
            </a:gsLst>
            <a:lin ang="5400000" scaled="1"/>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81" name="Freeform 333"/>
          <p:cNvSpPr>
            <a:spLocks/>
          </p:cNvSpPr>
          <p:nvPr/>
        </p:nvSpPr>
        <p:spPr bwMode="auto">
          <a:xfrm rot="21430640">
            <a:off x="6137013" y="1315073"/>
            <a:ext cx="689352" cy="3261924"/>
          </a:xfrm>
          <a:custGeom>
            <a:avLst/>
            <a:gdLst/>
            <a:ahLst/>
            <a:cxnLst>
              <a:cxn ang="0">
                <a:pos x="309" y="10"/>
              </a:cxn>
              <a:cxn ang="0">
                <a:pos x="109" y="50"/>
              </a:cxn>
              <a:cxn ang="0">
                <a:pos x="25" y="125"/>
              </a:cxn>
              <a:cxn ang="0">
                <a:pos x="39" y="360"/>
              </a:cxn>
              <a:cxn ang="0">
                <a:pos x="259" y="1150"/>
              </a:cxn>
              <a:cxn ang="0">
                <a:pos x="122" y="2392"/>
              </a:cxn>
              <a:cxn ang="0">
                <a:pos x="69" y="3160"/>
              </a:cxn>
              <a:cxn ang="0">
                <a:pos x="449" y="4541"/>
              </a:cxn>
              <a:cxn ang="0">
                <a:pos x="979" y="4899"/>
              </a:cxn>
              <a:cxn ang="0">
                <a:pos x="989" y="4717"/>
              </a:cxn>
              <a:cxn ang="0">
                <a:pos x="819" y="4689"/>
              </a:cxn>
              <a:cxn ang="0">
                <a:pos x="643" y="4529"/>
              </a:cxn>
              <a:cxn ang="0">
                <a:pos x="509" y="4210"/>
              </a:cxn>
              <a:cxn ang="0">
                <a:pos x="207" y="3159"/>
              </a:cxn>
              <a:cxn ang="0">
                <a:pos x="349" y="1876"/>
              </a:cxn>
              <a:cxn ang="0">
                <a:pos x="429" y="1060"/>
              </a:cxn>
              <a:cxn ang="0">
                <a:pos x="207" y="367"/>
              </a:cxn>
              <a:cxn ang="0">
                <a:pos x="166" y="220"/>
              </a:cxn>
              <a:cxn ang="0">
                <a:pos x="319" y="108"/>
              </a:cxn>
              <a:cxn ang="0">
                <a:pos x="309" y="10"/>
              </a:cxn>
            </a:cxnLst>
            <a:rect l="0" t="0" r="r" b="b"/>
            <a:pathLst>
              <a:path w="1069" h="4928">
                <a:moveTo>
                  <a:pt x="309" y="10"/>
                </a:moveTo>
                <a:cubicBezTo>
                  <a:pt x="274" y="0"/>
                  <a:pt x="156" y="31"/>
                  <a:pt x="109" y="50"/>
                </a:cubicBezTo>
                <a:cubicBezTo>
                  <a:pt x="62" y="69"/>
                  <a:pt x="37" y="73"/>
                  <a:pt x="25" y="125"/>
                </a:cubicBezTo>
                <a:cubicBezTo>
                  <a:pt x="13" y="177"/>
                  <a:pt x="0" y="189"/>
                  <a:pt x="39" y="360"/>
                </a:cubicBezTo>
                <a:cubicBezTo>
                  <a:pt x="78" y="531"/>
                  <a:pt x="245" y="811"/>
                  <a:pt x="259" y="1150"/>
                </a:cubicBezTo>
                <a:cubicBezTo>
                  <a:pt x="273" y="1489"/>
                  <a:pt x="154" y="2057"/>
                  <a:pt x="122" y="2392"/>
                </a:cubicBezTo>
                <a:cubicBezTo>
                  <a:pt x="90" y="2727"/>
                  <a:pt x="15" y="2802"/>
                  <a:pt x="69" y="3160"/>
                </a:cubicBezTo>
                <a:cubicBezTo>
                  <a:pt x="123" y="3518"/>
                  <a:pt x="297" y="4251"/>
                  <a:pt x="449" y="4541"/>
                </a:cubicBezTo>
                <a:cubicBezTo>
                  <a:pt x="601" y="4831"/>
                  <a:pt x="889" y="4870"/>
                  <a:pt x="979" y="4899"/>
                </a:cubicBezTo>
                <a:cubicBezTo>
                  <a:pt x="1069" y="4928"/>
                  <a:pt x="1016" y="4752"/>
                  <a:pt x="989" y="4717"/>
                </a:cubicBezTo>
                <a:cubicBezTo>
                  <a:pt x="962" y="4682"/>
                  <a:pt x="877" y="4720"/>
                  <a:pt x="819" y="4689"/>
                </a:cubicBezTo>
                <a:cubicBezTo>
                  <a:pt x="761" y="4658"/>
                  <a:pt x="695" y="4609"/>
                  <a:pt x="643" y="4529"/>
                </a:cubicBezTo>
                <a:cubicBezTo>
                  <a:pt x="591" y="4449"/>
                  <a:pt x="582" y="4438"/>
                  <a:pt x="509" y="4210"/>
                </a:cubicBezTo>
                <a:cubicBezTo>
                  <a:pt x="436" y="3982"/>
                  <a:pt x="234" y="3548"/>
                  <a:pt x="207" y="3159"/>
                </a:cubicBezTo>
                <a:cubicBezTo>
                  <a:pt x="180" y="2770"/>
                  <a:pt x="312" y="2226"/>
                  <a:pt x="349" y="1876"/>
                </a:cubicBezTo>
                <a:cubicBezTo>
                  <a:pt x="386" y="1526"/>
                  <a:pt x="453" y="1311"/>
                  <a:pt x="429" y="1060"/>
                </a:cubicBezTo>
                <a:cubicBezTo>
                  <a:pt x="405" y="809"/>
                  <a:pt x="251" y="507"/>
                  <a:pt x="207" y="367"/>
                </a:cubicBezTo>
                <a:cubicBezTo>
                  <a:pt x="163" y="227"/>
                  <a:pt x="147" y="263"/>
                  <a:pt x="166" y="220"/>
                </a:cubicBezTo>
                <a:cubicBezTo>
                  <a:pt x="185" y="177"/>
                  <a:pt x="295" y="143"/>
                  <a:pt x="319" y="108"/>
                </a:cubicBezTo>
                <a:cubicBezTo>
                  <a:pt x="343" y="73"/>
                  <a:pt x="344" y="20"/>
                  <a:pt x="309" y="10"/>
                </a:cubicBezTo>
                <a:close/>
              </a:path>
            </a:pathLst>
          </a:custGeom>
          <a:gradFill rotWithShape="1">
            <a:gsLst>
              <a:gs pos="0">
                <a:srgbClr val="619527"/>
              </a:gs>
              <a:gs pos="100000">
                <a:srgbClr val="1C2B0B"/>
              </a:gs>
            </a:gsLst>
            <a:lin ang="5400000" scaled="1"/>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692" name="Freeform 691"/>
          <p:cNvSpPr/>
          <p:nvPr/>
        </p:nvSpPr>
        <p:spPr>
          <a:xfrm rot="21278507">
            <a:off x="3067050" y="2286000"/>
            <a:ext cx="3117850" cy="2182813"/>
          </a:xfrm>
          <a:custGeom>
            <a:avLst/>
            <a:gdLst>
              <a:gd name="connsiteX0" fmla="*/ 39158 w 3070225"/>
              <a:gd name="connsiteY0" fmla="*/ 1708150 h 2209800"/>
              <a:gd name="connsiteX1" fmla="*/ 1058 w 3070225"/>
              <a:gd name="connsiteY1" fmla="*/ 1466850 h 2209800"/>
              <a:gd name="connsiteX2" fmla="*/ 32808 w 3070225"/>
              <a:gd name="connsiteY2" fmla="*/ 1244600 h 2209800"/>
              <a:gd name="connsiteX3" fmla="*/ 64558 w 3070225"/>
              <a:gd name="connsiteY3" fmla="*/ 1054100 h 2209800"/>
              <a:gd name="connsiteX4" fmla="*/ 39158 w 3070225"/>
              <a:gd name="connsiteY4" fmla="*/ 742950 h 2209800"/>
              <a:gd name="connsiteX5" fmla="*/ 1058 w 3070225"/>
              <a:gd name="connsiteY5" fmla="*/ 374650 h 2209800"/>
              <a:gd name="connsiteX6" fmla="*/ 39158 w 3070225"/>
              <a:gd name="connsiteY6" fmla="*/ 209550 h 2209800"/>
              <a:gd name="connsiteX7" fmla="*/ 172508 w 3070225"/>
              <a:gd name="connsiteY7" fmla="*/ 63500 h 2209800"/>
              <a:gd name="connsiteX8" fmla="*/ 534458 w 3070225"/>
              <a:gd name="connsiteY8" fmla="*/ 0 h 2209800"/>
              <a:gd name="connsiteX9" fmla="*/ 2471208 w 3070225"/>
              <a:gd name="connsiteY9" fmla="*/ 31750 h 2209800"/>
              <a:gd name="connsiteX10" fmla="*/ 2776008 w 3070225"/>
              <a:gd name="connsiteY10" fmla="*/ 44450 h 2209800"/>
              <a:gd name="connsiteX11" fmla="*/ 2966508 w 3070225"/>
              <a:gd name="connsiteY11" fmla="*/ 177800 h 2209800"/>
              <a:gd name="connsiteX12" fmla="*/ 3036358 w 3070225"/>
              <a:gd name="connsiteY12" fmla="*/ 279400 h 2209800"/>
              <a:gd name="connsiteX13" fmla="*/ 3068108 w 3070225"/>
              <a:gd name="connsiteY13" fmla="*/ 412750 h 2209800"/>
              <a:gd name="connsiteX14" fmla="*/ 3049058 w 3070225"/>
              <a:gd name="connsiteY14" fmla="*/ 565150 h 2209800"/>
              <a:gd name="connsiteX15" fmla="*/ 2972858 w 3070225"/>
              <a:gd name="connsiteY15" fmla="*/ 1149350 h 2209800"/>
              <a:gd name="connsiteX16" fmla="*/ 2972858 w 3070225"/>
              <a:gd name="connsiteY16" fmla="*/ 1270000 h 2209800"/>
              <a:gd name="connsiteX17" fmla="*/ 2972858 w 3070225"/>
              <a:gd name="connsiteY17" fmla="*/ 1492250 h 2209800"/>
              <a:gd name="connsiteX18" fmla="*/ 3004608 w 3070225"/>
              <a:gd name="connsiteY18" fmla="*/ 1752600 h 2209800"/>
              <a:gd name="connsiteX19" fmla="*/ 2966508 w 3070225"/>
              <a:gd name="connsiteY19" fmla="*/ 1943100 h 2209800"/>
              <a:gd name="connsiteX20" fmla="*/ 2871258 w 3070225"/>
              <a:gd name="connsiteY20" fmla="*/ 2057400 h 2209800"/>
              <a:gd name="connsiteX21" fmla="*/ 2642658 w 3070225"/>
              <a:gd name="connsiteY21" fmla="*/ 2139950 h 2209800"/>
              <a:gd name="connsiteX22" fmla="*/ 2306108 w 3070225"/>
              <a:gd name="connsiteY22" fmla="*/ 2190750 h 2209800"/>
              <a:gd name="connsiteX23" fmla="*/ 1404408 w 3070225"/>
              <a:gd name="connsiteY23" fmla="*/ 2209800 h 2209800"/>
              <a:gd name="connsiteX24" fmla="*/ 864658 w 3070225"/>
              <a:gd name="connsiteY24" fmla="*/ 2190750 h 2209800"/>
              <a:gd name="connsiteX25" fmla="*/ 445558 w 3070225"/>
              <a:gd name="connsiteY25" fmla="*/ 2146300 h 2209800"/>
              <a:gd name="connsiteX26" fmla="*/ 286808 w 3070225"/>
              <a:gd name="connsiteY26" fmla="*/ 2120900 h 2209800"/>
              <a:gd name="connsiteX27" fmla="*/ 134408 w 3070225"/>
              <a:gd name="connsiteY27" fmla="*/ 2025650 h 2209800"/>
              <a:gd name="connsiteX28" fmla="*/ 58208 w 3070225"/>
              <a:gd name="connsiteY28" fmla="*/ 1866900 h 2209800"/>
              <a:gd name="connsiteX29" fmla="*/ 39158 w 3070225"/>
              <a:gd name="connsiteY29" fmla="*/ 170815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70225" h="2209800">
                <a:moveTo>
                  <a:pt x="39158" y="1708150"/>
                </a:moveTo>
                <a:cubicBezTo>
                  <a:pt x="29633" y="1641475"/>
                  <a:pt x="2116" y="1544108"/>
                  <a:pt x="1058" y="1466850"/>
                </a:cubicBezTo>
                <a:cubicBezTo>
                  <a:pt x="0" y="1389592"/>
                  <a:pt x="22225" y="1313392"/>
                  <a:pt x="32808" y="1244600"/>
                </a:cubicBezTo>
                <a:cubicBezTo>
                  <a:pt x="43391" y="1175808"/>
                  <a:pt x="63500" y="1137708"/>
                  <a:pt x="64558" y="1054100"/>
                </a:cubicBezTo>
                <a:cubicBezTo>
                  <a:pt x="65616" y="970492"/>
                  <a:pt x="49741" y="856192"/>
                  <a:pt x="39158" y="742950"/>
                </a:cubicBezTo>
                <a:cubicBezTo>
                  <a:pt x="28575" y="629708"/>
                  <a:pt x="1058" y="463550"/>
                  <a:pt x="1058" y="374650"/>
                </a:cubicBezTo>
                <a:cubicBezTo>
                  <a:pt x="1058" y="285750"/>
                  <a:pt x="10583" y="261408"/>
                  <a:pt x="39158" y="209550"/>
                </a:cubicBezTo>
                <a:cubicBezTo>
                  <a:pt x="67733" y="157692"/>
                  <a:pt x="89958" y="98425"/>
                  <a:pt x="172508" y="63500"/>
                </a:cubicBezTo>
                <a:cubicBezTo>
                  <a:pt x="255058" y="28575"/>
                  <a:pt x="534458" y="0"/>
                  <a:pt x="534458" y="0"/>
                </a:cubicBezTo>
                <a:lnTo>
                  <a:pt x="2471208" y="31750"/>
                </a:lnTo>
                <a:cubicBezTo>
                  <a:pt x="2844800" y="39158"/>
                  <a:pt x="2693458" y="20108"/>
                  <a:pt x="2776008" y="44450"/>
                </a:cubicBezTo>
                <a:cubicBezTo>
                  <a:pt x="2858558" y="68792"/>
                  <a:pt x="2923116" y="138642"/>
                  <a:pt x="2966508" y="177800"/>
                </a:cubicBezTo>
                <a:cubicBezTo>
                  <a:pt x="3009900" y="216958"/>
                  <a:pt x="3019425" y="240242"/>
                  <a:pt x="3036358" y="279400"/>
                </a:cubicBezTo>
                <a:cubicBezTo>
                  <a:pt x="3053291" y="318558"/>
                  <a:pt x="3065991" y="365125"/>
                  <a:pt x="3068108" y="412750"/>
                </a:cubicBezTo>
                <a:cubicBezTo>
                  <a:pt x="3070225" y="460375"/>
                  <a:pt x="3064933" y="442383"/>
                  <a:pt x="3049058" y="565150"/>
                </a:cubicBezTo>
                <a:cubicBezTo>
                  <a:pt x="3033183" y="687917"/>
                  <a:pt x="2985558" y="1031875"/>
                  <a:pt x="2972858" y="1149350"/>
                </a:cubicBezTo>
                <a:cubicBezTo>
                  <a:pt x="2960158" y="1266825"/>
                  <a:pt x="2972858" y="1270000"/>
                  <a:pt x="2972858" y="1270000"/>
                </a:cubicBezTo>
                <a:cubicBezTo>
                  <a:pt x="2972858" y="1327150"/>
                  <a:pt x="2967566" y="1411817"/>
                  <a:pt x="2972858" y="1492250"/>
                </a:cubicBezTo>
                <a:cubicBezTo>
                  <a:pt x="2978150" y="1572683"/>
                  <a:pt x="3005666" y="1677458"/>
                  <a:pt x="3004608" y="1752600"/>
                </a:cubicBezTo>
                <a:cubicBezTo>
                  <a:pt x="3003550" y="1827742"/>
                  <a:pt x="2988733" y="1892300"/>
                  <a:pt x="2966508" y="1943100"/>
                </a:cubicBezTo>
                <a:cubicBezTo>
                  <a:pt x="2944283" y="1993900"/>
                  <a:pt x="2925233" y="2024592"/>
                  <a:pt x="2871258" y="2057400"/>
                </a:cubicBezTo>
                <a:cubicBezTo>
                  <a:pt x="2817283" y="2090208"/>
                  <a:pt x="2736850" y="2117725"/>
                  <a:pt x="2642658" y="2139950"/>
                </a:cubicBezTo>
                <a:cubicBezTo>
                  <a:pt x="2548466" y="2162175"/>
                  <a:pt x="2512483" y="2179108"/>
                  <a:pt x="2306108" y="2190750"/>
                </a:cubicBezTo>
                <a:cubicBezTo>
                  <a:pt x="2099733" y="2202392"/>
                  <a:pt x="1644650" y="2209800"/>
                  <a:pt x="1404408" y="2209800"/>
                </a:cubicBezTo>
                <a:cubicBezTo>
                  <a:pt x="1164166" y="2209800"/>
                  <a:pt x="1024466" y="2201333"/>
                  <a:pt x="864658" y="2190750"/>
                </a:cubicBezTo>
                <a:cubicBezTo>
                  <a:pt x="704850" y="2180167"/>
                  <a:pt x="541866" y="2157942"/>
                  <a:pt x="445558" y="2146300"/>
                </a:cubicBezTo>
                <a:cubicBezTo>
                  <a:pt x="349250" y="2134658"/>
                  <a:pt x="338666" y="2141008"/>
                  <a:pt x="286808" y="2120900"/>
                </a:cubicBezTo>
                <a:cubicBezTo>
                  <a:pt x="234950" y="2100792"/>
                  <a:pt x="172508" y="2067983"/>
                  <a:pt x="134408" y="2025650"/>
                </a:cubicBezTo>
                <a:cubicBezTo>
                  <a:pt x="96308" y="1983317"/>
                  <a:pt x="75141" y="1921933"/>
                  <a:pt x="58208" y="1866900"/>
                </a:cubicBezTo>
                <a:cubicBezTo>
                  <a:pt x="41275" y="1811867"/>
                  <a:pt x="48683" y="1774825"/>
                  <a:pt x="39158" y="1708150"/>
                </a:cubicBezTo>
                <a:close/>
              </a:path>
            </a:pathLst>
          </a:cu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65" name="Oval 2"/>
          <p:cNvSpPr>
            <a:spLocks noChangeArrowheads="1"/>
          </p:cNvSpPr>
          <p:nvPr/>
        </p:nvSpPr>
        <p:spPr bwMode="auto">
          <a:xfrm>
            <a:off x="3184525" y="5492750"/>
            <a:ext cx="3203575" cy="75247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sp>
        <p:nvSpPr>
          <p:cNvPr id="356" name="TextBox 355">
            <a:hlinkClick r:id="rId12" action="ppaction://hlinksldjump"/>
          </p:cNvPr>
          <p:cNvSpPr txBox="1">
            <a:spLocks noChangeArrowheads="1"/>
          </p:cNvSpPr>
          <p:nvPr/>
        </p:nvSpPr>
        <p:spPr bwMode="auto">
          <a:xfrm>
            <a:off x="6896100" y="2298700"/>
            <a:ext cx="1498600" cy="400050"/>
          </a:xfrm>
          <a:prstGeom prst="rect">
            <a:avLst/>
          </a:prstGeom>
          <a:noFill/>
          <a:ln w="9525">
            <a:noFill/>
            <a:miter lim="800000"/>
            <a:headEnd/>
            <a:tailEnd/>
          </a:ln>
        </p:spPr>
        <p:txBody>
          <a:bodyPr>
            <a:spAutoFit/>
          </a:bodyPr>
          <a:lstStyle/>
          <a:p>
            <a:r>
              <a:rPr lang="en-US" sz="2000">
                <a:latin typeface="Calibri" pitchFamily="34" charset="0"/>
              </a:rPr>
              <a:t>Lysosome</a:t>
            </a:r>
          </a:p>
        </p:txBody>
      </p:sp>
      <p:sp>
        <p:nvSpPr>
          <p:cNvPr id="357" name="TextBox 356">
            <a:hlinkClick r:id="rId13" action="ppaction://hlinksldjump"/>
          </p:cNvPr>
          <p:cNvSpPr txBox="1">
            <a:spLocks noChangeArrowheads="1"/>
          </p:cNvSpPr>
          <p:nvPr/>
        </p:nvSpPr>
        <p:spPr bwMode="auto">
          <a:xfrm>
            <a:off x="6896100" y="3454400"/>
            <a:ext cx="1498600" cy="400050"/>
          </a:xfrm>
          <a:prstGeom prst="rect">
            <a:avLst/>
          </a:prstGeom>
          <a:noFill/>
          <a:ln w="9525">
            <a:noFill/>
            <a:miter lim="800000"/>
            <a:headEnd/>
            <a:tailEnd/>
          </a:ln>
        </p:spPr>
        <p:txBody>
          <a:bodyPr>
            <a:spAutoFit/>
          </a:bodyPr>
          <a:lstStyle/>
          <a:p>
            <a:r>
              <a:rPr lang="en-US" sz="2000">
                <a:latin typeface="Calibri" pitchFamily="34" charset="0"/>
              </a:rPr>
              <a:t>Vacuole</a:t>
            </a:r>
          </a:p>
        </p:txBody>
      </p:sp>
      <p:sp>
        <p:nvSpPr>
          <p:cNvPr id="358" name="Rectangle 357"/>
          <p:cNvSpPr/>
          <p:nvPr/>
        </p:nvSpPr>
        <p:spPr>
          <a:xfrm>
            <a:off x="0" y="977900"/>
            <a:ext cx="2298700" cy="325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0" name="Rectangle 359"/>
          <p:cNvSpPr/>
          <p:nvPr/>
        </p:nvSpPr>
        <p:spPr>
          <a:xfrm>
            <a:off x="6845300" y="1168400"/>
            <a:ext cx="2298700" cy="314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70" name="Text Box 605"/>
          <p:cNvSpPr txBox="1">
            <a:spLocks noChangeArrowheads="1"/>
          </p:cNvSpPr>
          <p:nvPr/>
        </p:nvSpPr>
        <p:spPr bwMode="auto">
          <a:xfrm>
            <a:off x="863600" y="5949950"/>
            <a:ext cx="7310438" cy="646113"/>
          </a:xfrm>
          <a:prstGeom prst="rect">
            <a:avLst/>
          </a:prstGeom>
          <a:noFill/>
          <a:ln w="9525">
            <a:noFill/>
            <a:miter lim="800000"/>
            <a:headEnd/>
            <a:tailEnd/>
          </a:ln>
        </p:spPr>
        <p:txBody>
          <a:bodyPr wrap="none">
            <a:spAutoFit/>
          </a:bodyPr>
          <a:lstStyle/>
          <a:p>
            <a:r>
              <a:rPr lang="en-US">
                <a:latin typeface="Calibri" pitchFamily="34" charset="0"/>
              </a:rPr>
              <a:t>Click on organelle to activate name (cursor will change for “live” organelles).</a:t>
            </a:r>
          </a:p>
          <a:p>
            <a:r>
              <a:rPr lang="en-US">
                <a:latin typeface="Calibri" pitchFamily="34" charset="0"/>
              </a:rPr>
              <a:t>Hover over name. Wait for hand cursor to appear. Click for more details.</a:t>
            </a: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359"/>
                    </p:tgtEl>
                  </p:cond>
                </p:stCondLst>
                <p:endSync evt="end" delay="0">
                  <p:rtn val="all"/>
                </p:endSync>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5"/>
                                        </p:tgtEl>
                                        <p:attrNameLst>
                                          <p:attrName>style.visibility</p:attrName>
                                        </p:attrNameLst>
                                      </p:cBhvr>
                                      <p:to>
                                        <p:strVal val="visible"/>
                                      </p:to>
                                    </p:set>
                                    <p:animEffect transition="in" filter="fade">
                                      <p:cBhvr>
                                        <p:cTn id="7" dur="500"/>
                                        <p:tgtEl>
                                          <p:spTgt spid="685"/>
                                        </p:tgtEl>
                                      </p:cBhvr>
                                    </p:animEffect>
                                  </p:childTnLst>
                                </p:cTn>
                              </p:par>
                              <p:par>
                                <p:cTn id="8" presetID="10" presetClass="exit" presetSubtype="0" fill="hold" grpId="0" nodeType="withEffect">
                                  <p:stCondLst>
                                    <p:cond delay="0"/>
                                  </p:stCondLst>
                                  <p:childTnLst>
                                    <p:animEffect transition="out" filter="fade">
                                      <p:cBhvr>
                                        <p:cTn id="9" dur="5000"/>
                                        <p:tgtEl>
                                          <p:spTgt spid="358"/>
                                        </p:tgtEl>
                                      </p:cBhvr>
                                    </p:animEffect>
                                    <p:set>
                                      <p:cBhvr>
                                        <p:cTn id="10" dur="1" fill="hold">
                                          <p:stCondLst>
                                            <p:cond delay="4999"/>
                                          </p:stCondLst>
                                        </p:cTn>
                                        <p:tgtEl>
                                          <p:spTgt spid="358"/>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0"/>
                                        <p:tgtEl>
                                          <p:spTgt spid="360"/>
                                        </p:tgtEl>
                                      </p:cBhvr>
                                    </p:animEffect>
                                    <p:set>
                                      <p:cBhvr>
                                        <p:cTn id="13" dur="1" fill="hold">
                                          <p:stCondLst>
                                            <p:cond delay="4999"/>
                                          </p:stCondLst>
                                        </p:cTn>
                                        <p:tgtEl>
                                          <p:spTgt spid="360"/>
                                        </p:tgtEl>
                                        <p:attrNameLst>
                                          <p:attrName>style.visibility</p:attrName>
                                        </p:attrNameLst>
                                      </p:cBhvr>
                                      <p:to>
                                        <p:strVal val="hidden"/>
                                      </p:to>
                                    </p:set>
                                  </p:childTnLst>
                                </p:cTn>
                              </p:par>
                              <p:par>
                                <p:cTn id="14" presetID="10" presetClass="exit" presetSubtype="0" fill="hold" grpId="10" nodeType="withEffect">
                                  <p:stCondLst>
                                    <p:cond delay="0"/>
                                  </p:stCondLst>
                                  <p:childTnLst>
                                    <p:animEffect transition="out" filter="fade">
                                      <p:cBhvr>
                                        <p:cTn id="15" dur="500"/>
                                        <p:tgtEl>
                                          <p:spTgt spid="341"/>
                                        </p:tgtEl>
                                      </p:cBhvr>
                                    </p:animEffect>
                                    <p:set>
                                      <p:cBhvr>
                                        <p:cTn id="16" dur="1" fill="hold">
                                          <p:stCondLst>
                                            <p:cond delay="499"/>
                                          </p:stCondLst>
                                        </p:cTn>
                                        <p:tgtEl>
                                          <p:spTgt spid="341"/>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343"/>
                                        </p:tgtEl>
                                      </p:cBhvr>
                                    </p:animEffect>
                                    <p:set>
                                      <p:cBhvr>
                                        <p:cTn id="19" dur="1" fill="hold">
                                          <p:stCondLst>
                                            <p:cond delay="499"/>
                                          </p:stCondLst>
                                        </p:cTn>
                                        <p:tgtEl>
                                          <p:spTgt spid="343"/>
                                        </p:tgtEl>
                                        <p:attrNameLst>
                                          <p:attrName>style.visibility</p:attrName>
                                        </p:attrNameLst>
                                      </p:cBhvr>
                                      <p:to>
                                        <p:strVal val="hidden"/>
                                      </p:to>
                                    </p:set>
                                  </p:childTnLst>
                                </p:cTn>
                              </p:par>
                              <p:par>
                                <p:cTn id="20" presetID="10" presetClass="exit" presetSubtype="0" fill="hold" grpId="3" nodeType="withEffect">
                                  <p:stCondLst>
                                    <p:cond delay="0"/>
                                  </p:stCondLst>
                                  <p:childTnLst>
                                    <p:animEffect transition="out" filter="fade">
                                      <p:cBhvr>
                                        <p:cTn id="21" dur="500"/>
                                        <p:tgtEl>
                                          <p:spTgt spid="356"/>
                                        </p:tgtEl>
                                      </p:cBhvr>
                                    </p:animEffect>
                                    <p:set>
                                      <p:cBhvr>
                                        <p:cTn id="22" dur="1" fill="hold">
                                          <p:stCondLst>
                                            <p:cond delay="499"/>
                                          </p:stCondLst>
                                        </p:cTn>
                                        <p:tgtEl>
                                          <p:spTgt spid="356"/>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683"/>
                                        </p:tgtEl>
                                      </p:cBhvr>
                                    </p:animEffect>
                                    <p:set>
                                      <p:cBhvr>
                                        <p:cTn id="25" dur="1" fill="hold">
                                          <p:stCondLst>
                                            <p:cond delay="499"/>
                                          </p:stCondLst>
                                        </p:cTn>
                                        <p:tgtEl>
                                          <p:spTgt spid="683"/>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684"/>
                                        </p:tgtEl>
                                      </p:cBhvr>
                                    </p:animEffect>
                                    <p:set>
                                      <p:cBhvr>
                                        <p:cTn id="28" dur="1" fill="hold">
                                          <p:stCondLst>
                                            <p:cond delay="499"/>
                                          </p:stCondLst>
                                        </p:cTn>
                                        <p:tgtEl>
                                          <p:spTgt spid="684"/>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686"/>
                                        </p:tgtEl>
                                      </p:cBhvr>
                                    </p:animEffect>
                                    <p:set>
                                      <p:cBhvr>
                                        <p:cTn id="31" dur="1" fill="hold">
                                          <p:stCondLst>
                                            <p:cond delay="499"/>
                                          </p:stCondLst>
                                        </p:cTn>
                                        <p:tgtEl>
                                          <p:spTgt spid="686"/>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687"/>
                                        </p:tgtEl>
                                      </p:cBhvr>
                                    </p:animEffect>
                                    <p:set>
                                      <p:cBhvr>
                                        <p:cTn id="34" dur="1" fill="hold">
                                          <p:stCondLst>
                                            <p:cond delay="499"/>
                                          </p:stCondLst>
                                        </p:cTn>
                                        <p:tgtEl>
                                          <p:spTgt spid="687"/>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688"/>
                                        </p:tgtEl>
                                      </p:cBhvr>
                                    </p:animEffect>
                                    <p:set>
                                      <p:cBhvr>
                                        <p:cTn id="37" dur="1" fill="hold">
                                          <p:stCondLst>
                                            <p:cond delay="499"/>
                                          </p:stCondLst>
                                        </p:cTn>
                                        <p:tgtEl>
                                          <p:spTgt spid="688"/>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690"/>
                                        </p:tgtEl>
                                      </p:cBhvr>
                                    </p:animEffect>
                                    <p:set>
                                      <p:cBhvr>
                                        <p:cTn id="40" dur="1" fill="hold">
                                          <p:stCondLst>
                                            <p:cond delay="499"/>
                                          </p:stCondLst>
                                        </p:cTn>
                                        <p:tgtEl>
                                          <p:spTgt spid="690"/>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357"/>
                                        </p:tgtEl>
                                      </p:cBhvr>
                                    </p:animEffect>
                                    <p:set>
                                      <p:cBhvr>
                                        <p:cTn id="43" dur="1" fill="hold">
                                          <p:stCondLst>
                                            <p:cond delay="499"/>
                                          </p:stCondLst>
                                        </p:cTn>
                                        <p:tgtEl>
                                          <p:spTgt spid="357"/>
                                        </p:tgtEl>
                                        <p:attrNameLst>
                                          <p:attrName>style.visibility</p:attrName>
                                        </p:attrNameLst>
                                      </p:cBhvr>
                                      <p:to>
                                        <p:strVal val="hidden"/>
                                      </p:to>
                                    </p:set>
                                  </p:childTnLst>
                                </p:cTn>
                              </p:par>
                            </p:childTnLst>
                          </p:cTn>
                        </p:par>
                      </p:childTnLst>
                    </p:cTn>
                  </p:par>
                </p:childTnLst>
              </p:cTn>
              <p:nextCondLst>
                <p:cond evt="onClick" delay="0">
                  <p:tgtEl>
                    <p:spTgt spid="359"/>
                  </p:tgtEl>
                </p:cond>
              </p:nextCondLst>
            </p:seq>
            <p:seq concurrent="1" nextAc="seek">
              <p:cTn id="44" restart="whenNotActive" fill="hold" evtFilter="cancelBubble" nodeType="interactiveSeq">
                <p:stCondLst>
                  <p:cond evt="onClick" delay="0">
                    <p:tgtEl>
                      <p:spTgt spid="2064"/>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84"/>
                                        </p:tgtEl>
                                        <p:attrNameLst>
                                          <p:attrName>style.visibility</p:attrName>
                                        </p:attrNameLst>
                                      </p:cBhvr>
                                      <p:to>
                                        <p:strVal val="visible"/>
                                      </p:to>
                                    </p:set>
                                    <p:animEffect transition="in" filter="fade">
                                      <p:cBhvr>
                                        <p:cTn id="49" dur="500"/>
                                        <p:tgtEl>
                                          <p:spTgt spid="684"/>
                                        </p:tgtEl>
                                      </p:cBhvr>
                                    </p:animEffect>
                                  </p:childTnLst>
                                </p:cTn>
                              </p:par>
                              <p:par>
                                <p:cTn id="50" presetID="10" presetClass="exit" presetSubtype="0" fill="hold" grpId="1" nodeType="withEffect">
                                  <p:stCondLst>
                                    <p:cond delay="0"/>
                                  </p:stCondLst>
                                  <p:childTnLst>
                                    <p:animEffect transition="out" filter="fade">
                                      <p:cBhvr>
                                        <p:cTn id="51" dur="5000"/>
                                        <p:tgtEl>
                                          <p:spTgt spid="358"/>
                                        </p:tgtEl>
                                      </p:cBhvr>
                                    </p:animEffect>
                                    <p:set>
                                      <p:cBhvr>
                                        <p:cTn id="52" dur="1" fill="hold">
                                          <p:stCondLst>
                                            <p:cond delay="4999"/>
                                          </p:stCondLst>
                                        </p:cTn>
                                        <p:tgtEl>
                                          <p:spTgt spid="358"/>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0"/>
                                        <p:tgtEl>
                                          <p:spTgt spid="360"/>
                                        </p:tgtEl>
                                      </p:cBhvr>
                                    </p:animEffect>
                                    <p:set>
                                      <p:cBhvr>
                                        <p:cTn id="55" dur="1" fill="hold">
                                          <p:stCondLst>
                                            <p:cond delay="4999"/>
                                          </p:stCondLst>
                                        </p:cTn>
                                        <p:tgtEl>
                                          <p:spTgt spid="360"/>
                                        </p:tgtEl>
                                        <p:attrNameLst>
                                          <p:attrName>style.visibility</p:attrName>
                                        </p:attrNameLst>
                                      </p:cBhvr>
                                      <p:to>
                                        <p:strVal val="hidden"/>
                                      </p:to>
                                    </p:set>
                                  </p:childTnLst>
                                </p:cTn>
                              </p:par>
                              <p:par>
                                <p:cTn id="56" presetID="10" presetClass="exit" presetSubtype="0" fill="hold" grpId="2" nodeType="withEffect">
                                  <p:stCondLst>
                                    <p:cond delay="0"/>
                                  </p:stCondLst>
                                  <p:childTnLst>
                                    <p:animEffect transition="out" filter="fade">
                                      <p:cBhvr>
                                        <p:cTn id="57" dur="500"/>
                                        <p:tgtEl>
                                          <p:spTgt spid="341"/>
                                        </p:tgtEl>
                                      </p:cBhvr>
                                    </p:animEffect>
                                    <p:set>
                                      <p:cBhvr>
                                        <p:cTn id="58" dur="1" fill="hold">
                                          <p:stCondLst>
                                            <p:cond delay="499"/>
                                          </p:stCondLst>
                                        </p:cTn>
                                        <p:tgtEl>
                                          <p:spTgt spid="341"/>
                                        </p:tgtEl>
                                        <p:attrNameLst>
                                          <p:attrName>style.visibility</p:attrName>
                                        </p:attrNameLst>
                                      </p:cBhvr>
                                      <p:to>
                                        <p:strVal val="hidden"/>
                                      </p:to>
                                    </p:set>
                                  </p:childTnLst>
                                </p:cTn>
                              </p:par>
                              <p:par>
                                <p:cTn id="59" presetID="10" presetClass="exit" presetSubtype="0" fill="hold" grpId="2" nodeType="withEffect">
                                  <p:stCondLst>
                                    <p:cond delay="0"/>
                                  </p:stCondLst>
                                  <p:childTnLst>
                                    <p:animEffect transition="out" filter="fade">
                                      <p:cBhvr>
                                        <p:cTn id="60" dur="500"/>
                                        <p:tgtEl>
                                          <p:spTgt spid="343"/>
                                        </p:tgtEl>
                                      </p:cBhvr>
                                    </p:animEffect>
                                    <p:set>
                                      <p:cBhvr>
                                        <p:cTn id="61" dur="1" fill="hold">
                                          <p:stCondLst>
                                            <p:cond delay="499"/>
                                          </p:stCondLst>
                                        </p:cTn>
                                        <p:tgtEl>
                                          <p:spTgt spid="343"/>
                                        </p:tgtEl>
                                        <p:attrNameLst>
                                          <p:attrName>style.visibility</p:attrName>
                                        </p:attrNameLst>
                                      </p:cBhvr>
                                      <p:to>
                                        <p:strVal val="hidden"/>
                                      </p:to>
                                    </p:set>
                                  </p:childTnLst>
                                </p:cTn>
                              </p:par>
                              <p:par>
                                <p:cTn id="62" presetID="10" presetClass="exit" presetSubtype="0" fill="hold" grpId="2" nodeType="withEffect">
                                  <p:stCondLst>
                                    <p:cond delay="0"/>
                                  </p:stCondLst>
                                  <p:childTnLst>
                                    <p:animEffect transition="out" filter="fade">
                                      <p:cBhvr>
                                        <p:cTn id="63" dur="500"/>
                                        <p:tgtEl>
                                          <p:spTgt spid="683"/>
                                        </p:tgtEl>
                                      </p:cBhvr>
                                    </p:animEffect>
                                    <p:set>
                                      <p:cBhvr>
                                        <p:cTn id="64" dur="1" fill="hold">
                                          <p:stCondLst>
                                            <p:cond delay="499"/>
                                          </p:stCondLst>
                                        </p:cTn>
                                        <p:tgtEl>
                                          <p:spTgt spid="683"/>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500"/>
                                        <p:tgtEl>
                                          <p:spTgt spid="685"/>
                                        </p:tgtEl>
                                      </p:cBhvr>
                                    </p:animEffect>
                                    <p:set>
                                      <p:cBhvr>
                                        <p:cTn id="67" dur="1" fill="hold">
                                          <p:stCondLst>
                                            <p:cond delay="499"/>
                                          </p:stCondLst>
                                        </p:cTn>
                                        <p:tgtEl>
                                          <p:spTgt spid="685"/>
                                        </p:tgtEl>
                                        <p:attrNameLst>
                                          <p:attrName>style.visibility</p:attrName>
                                        </p:attrNameLst>
                                      </p:cBhvr>
                                      <p:to>
                                        <p:strVal val="hidden"/>
                                      </p:to>
                                    </p:set>
                                  </p:childTnLst>
                                </p:cTn>
                              </p:par>
                              <p:par>
                                <p:cTn id="68" presetID="10" presetClass="exit" presetSubtype="0" fill="hold" grpId="2" nodeType="withEffect">
                                  <p:stCondLst>
                                    <p:cond delay="0"/>
                                  </p:stCondLst>
                                  <p:childTnLst>
                                    <p:animEffect transition="out" filter="fade">
                                      <p:cBhvr>
                                        <p:cTn id="69" dur="500"/>
                                        <p:tgtEl>
                                          <p:spTgt spid="686"/>
                                        </p:tgtEl>
                                      </p:cBhvr>
                                    </p:animEffect>
                                    <p:set>
                                      <p:cBhvr>
                                        <p:cTn id="70" dur="1" fill="hold">
                                          <p:stCondLst>
                                            <p:cond delay="499"/>
                                          </p:stCondLst>
                                        </p:cTn>
                                        <p:tgtEl>
                                          <p:spTgt spid="686"/>
                                        </p:tgtEl>
                                        <p:attrNameLst>
                                          <p:attrName>style.visibility</p:attrName>
                                        </p:attrNameLst>
                                      </p:cBhvr>
                                      <p:to>
                                        <p:strVal val="hidden"/>
                                      </p:to>
                                    </p:set>
                                  </p:childTnLst>
                                </p:cTn>
                              </p:par>
                              <p:par>
                                <p:cTn id="71" presetID="10" presetClass="exit" presetSubtype="0" fill="hold" grpId="2" nodeType="withEffect">
                                  <p:stCondLst>
                                    <p:cond delay="0"/>
                                  </p:stCondLst>
                                  <p:childTnLst>
                                    <p:animEffect transition="out" filter="fade">
                                      <p:cBhvr>
                                        <p:cTn id="72" dur="500"/>
                                        <p:tgtEl>
                                          <p:spTgt spid="687"/>
                                        </p:tgtEl>
                                      </p:cBhvr>
                                    </p:animEffect>
                                    <p:set>
                                      <p:cBhvr>
                                        <p:cTn id="73" dur="1" fill="hold">
                                          <p:stCondLst>
                                            <p:cond delay="499"/>
                                          </p:stCondLst>
                                        </p:cTn>
                                        <p:tgtEl>
                                          <p:spTgt spid="687"/>
                                        </p:tgtEl>
                                        <p:attrNameLst>
                                          <p:attrName>style.visibility</p:attrName>
                                        </p:attrNameLst>
                                      </p:cBhvr>
                                      <p:to>
                                        <p:strVal val="hidden"/>
                                      </p:to>
                                    </p:set>
                                  </p:childTnLst>
                                </p:cTn>
                              </p:par>
                              <p:par>
                                <p:cTn id="74" presetID="10" presetClass="exit" presetSubtype="0" fill="hold" grpId="2" nodeType="withEffect">
                                  <p:stCondLst>
                                    <p:cond delay="0"/>
                                  </p:stCondLst>
                                  <p:childTnLst>
                                    <p:animEffect transition="out" filter="fade">
                                      <p:cBhvr>
                                        <p:cTn id="75" dur="500"/>
                                        <p:tgtEl>
                                          <p:spTgt spid="688"/>
                                        </p:tgtEl>
                                      </p:cBhvr>
                                    </p:animEffect>
                                    <p:set>
                                      <p:cBhvr>
                                        <p:cTn id="76" dur="1" fill="hold">
                                          <p:stCondLst>
                                            <p:cond delay="499"/>
                                          </p:stCondLst>
                                        </p:cTn>
                                        <p:tgtEl>
                                          <p:spTgt spid="688"/>
                                        </p:tgtEl>
                                        <p:attrNameLst>
                                          <p:attrName>style.visibility</p:attrName>
                                        </p:attrNameLst>
                                      </p:cBhvr>
                                      <p:to>
                                        <p:strVal val="hidden"/>
                                      </p:to>
                                    </p:set>
                                  </p:childTnLst>
                                </p:cTn>
                              </p:par>
                              <p:par>
                                <p:cTn id="77" presetID="10" presetClass="exit" presetSubtype="0" fill="hold" grpId="2" nodeType="withEffect">
                                  <p:stCondLst>
                                    <p:cond delay="0"/>
                                  </p:stCondLst>
                                  <p:childTnLst>
                                    <p:animEffect transition="out" filter="fade">
                                      <p:cBhvr>
                                        <p:cTn id="78" dur="500"/>
                                        <p:tgtEl>
                                          <p:spTgt spid="356"/>
                                        </p:tgtEl>
                                      </p:cBhvr>
                                    </p:animEffect>
                                    <p:set>
                                      <p:cBhvr>
                                        <p:cTn id="79" dur="1" fill="hold">
                                          <p:stCondLst>
                                            <p:cond delay="499"/>
                                          </p:stCondLst>
                                        </p:cTn>
                                        <p:tgtEl>
                                          <p:spTgt spid="356"/>
                                        </p:tgtEl>
                                        <p:attrNameLst>
                                          <p:attrName>style.visibility</p:attrName>
                                        </p:attrNameLst>
                                      </p:cBhvr>
                                      <p:to>
                                        <p:strVal val="hidden"/>
                                      </p:to>
                                    </p:set>
                                  </p:childTnLst>
                                </p:cTn>
                              </p:par>
                              <p:par>
                                <p:cTn id="80" presetID="10" presetClass="exit" presetSubtype="0" fill="hold" grpId="2" nodeType="withEffect">
                                  <p:stCondLst>
                                    <p:cond delay="0"/>
                                  </p:stCondLst>
                                  <p:childTnLst>
                                    <p:animEffect transition="out" filter="fade">
                                      <p:cBhvr>
                                        <p:cTn id="81" dur="500"/>
                                        <p:tgtEl>
                                          <p:spTgt spid="690"/>
                                        </p:tgtEl>
                                      </p:cBhvr>
                                    </p:animEffect>
                                    <p:set>
                                      <p:cBhvr>
                                        <p:cTn id="82" dur="1" fill="hold">
                                          <p:stCondLst>
                                            <p:cond delay="499"/>
                                          </p:stCondLst>
                                        </p:cTn>
                                        <p:tgtEl>
                                          <p:spTgt spid="690"/>
                                        </p:tgtEl>
                                        <p:attrNameLst>
                                          <p:attrName>style.visibility</p:attrName>
                                        </p:attrNameLst>
                                      </p:cBhvr>
                                      <p:to>
                                        <p:strVal val="hidden"/>
                                      </p:to>
                                    </p:set>
                                  </p:childTnLst>
                                </p:cTn>
                              </p:par>
                              <p:par>
                                <p:cTn id="83" presetID="10" presetClass="exit" presetSubtype="0" fill="hold" grpId="2" nodeType="withEffect">
                                  <p:stCondLst>
                                    <p:cond delay="0"/>
                                  </p:stCondLst>
                                  <p:childTnLst>
                                    <p:animEffect transition="out" filter="fade">
                                      <p:cBhvr>
                                        <p:cTn id="84" dur="500"/>
                                        <p:tgtEl>
                                          <p:spTgt spid="357"/>
                                        </p:tgtEl>
                                      </p:cBhvr>
                                    </p:animEffect>
                                    <p:set>
                                      <p:cBhvr>
                                        <p:cTn id="85" dur="1" fill="hold">
                                          <p:stCondLst>
                                            <p:cond delay="499"/>
                                          </p:stCondLst>
                                        </p:cTn>
                                        <p:tgtEl>
                                          <p:spTgt spid="357"/>
                                        </p:tgtEl>
                                        <p:attrNameLst>
                                          <p:attrName>style.visibility</p:attrName>
                                        </p:attrNameLst>
                                      </p:cBhvr>
                                      <p:to>
                                        <p:strVal val="hidden"/>
                                      </p:to>
                                    </p:set>
                                  </p:childTnLst>
                                </p:cTn>
                              </p:par>
                            </p:childTnLst>
                          </p:cTn>
                        </p:par>
                      </p:childTnLst>
                    </p:cTn>
                  </p:par>
                </p:childTnLst>
              </p:cTn>
              <p:nextCondLst>
                <p:cond evt="onClick" delay="0">
                  <p:tgtEl>
                    <p:spTgt spid="2064"/>
                  </p:tgtEl>
                </p:cond>
              </p:nextCondLst>
            </p:seq>
            <p:seq concurrent="1" nextAc="seek">
              <p:cTn id="86" restart="whenNotActive" fill="hold" evtFilter="cancelBubble" nodeType="interactiveSeq">
                <p:stCondLst>
                  <p:cond evt="onClick" delay="0">
                    <p:tgtEl>
                      <p:spTgt spid="2348"/>
                    </p:tgtEl>
                  </p:cond>
                </p:stCondLst>
                <p:endSync evt="end" delay="0">
                  <p:rtn val="all"/>
                </p:endSync>
                <p:childTnLst>
                  <p:par>
                    <p:cTn id="87" fill="hold">
                      <p:stCondLst>
                        <p:cond delay="0"/>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690"/>
                                        </p:tgtEl>
                                        <p:attrNameLst>
                                          <p:attrName>style.visibility</p:attrName>
                                        </p:attrNameLst>
                                      </p:cBhvr>
                                      <p:to>
                                        <p:strVal val="visible"/>
                                      </p:to>
                                    </p:set>
                                    <p:animEffect transition="in" filter="fade">
                                      <p:cBhvr>
                                        <p:cTn id="91" dur="500"/>
                                        <p:tgtEl>
                                          <p:spTgt spid="690"/>
                                        </p:tgtEl>
                                      </p:cBhvr>
                                    </p:animEffect>
                                  </p:childTnLst>
                                </p:cTn>
                              </p:par>
                              <p:par>
                                <p:cTn id="92" presetID="10" presetClass="exit" presetSubtype="0" fill="hold" grpId="2" nodeType="withEffect">
                                  <p:stCondLst>
                                    <p:cond delay="0"/>
                                  </p:stCondLst>
                                  <p:childTnLst>
                                    <p:animEffect transition="out" filter="fade">
                                      <p:cBhvr>
                                        <p:cTn id="93" dur="2000"/>
                                        <p:tgtEl>
                                          <p:spTgt spid="360"/>
                                        </p:tgtEl>
                                      </p:cBhvr>
                                    </p:animEffect>
                                    <p:set>
                                      <p:cBhvr>
                                        <p:cTn id="94" dur="1" fill="hold">
                                          <p:stCondLst>
                                            <p:cond delay="1999"/>
                                          </p:stCondLst>
                                        </p:cTn>
                                        <p:tgtEl>
                                          <p:spTgt spid="360"/>
                                        </p:tgtEl>
                                        <p:attrNameLst>
                                          <p:attrName>style.visibility</p:attrName>
                                        </p:attrNameLst>
                                      </p:cBhvr>
                                      <p:to>
                                        <p:strVal val="hidden"/>
                                      </p:to>
                                    </p:set>
                                  </p:childTnLst>
                                </p:cTn>
                              </p:par>
                              <p:par>
                                <p:cTn id="95" presetID="10" presetClass="exit" presetSubtype="0" fill="hold" grpId="2" nodeType="withEffect">
                                  <p:stCondLst>
                                    <p:cond delay="0"/>
                                  </p:stCondLst>
                                  <p:childTnLst>
                                    <p:animEffect transition="out" filter="fade">
                                      <p:cBhvr>
                                        <p:cTn id="96" dur="2000"/>
                                        <p:tgtEl>
                                          <p:spTgt spid="358"/>
                                        </p:tgtEl>
                                      </p:cBhvr>
                                    </p:animEffect>
                                    <p:set>
                                      <p:cBhvr>
                                        <p:cTn id="97" dur="1" fill="hold">
                                          <p:stCondLst>
                                            <p:cond delay="1999"/>
                                          </p:stCondLst>
                                        </p:cTn>
                                        <p:tgtEl>
                                          <p:spTgt spid="358"/>
                                        </p:tgtEl>
                                        <p:attrNameLst>
                                          <p:attrName>style.visibility</p:attrName>
                                        </p:attrNameLst>
                                      </p:cBhvr>
                                      <p:to>
                                        <p:strVal val="hidden"/>
                                      </p:to>
                                    </p:set>
                                  </p:childTnLst>
                                </p:cTn>
                              </p:par>
                              <p:par>
                                <p:cTn id="98" presetID="10" presetClass="exit" presetSubtype="0" fill="hold" grpId="3" nodeType="withEffect">
                                  <p:stCondLst>
                                    <p:cond delay="0"/>
                                  </p:stCondLst>
                                  <p:childTnLst>
                                    <p:animEffect transition="out" filter="fade">
                                      <p:cBhvr>
                                        <p:cTn id="99" dur="500"/>
                                        <p:tgtEl>
                                          <p:spTgt spid="357"/>
                                        </p:tgtEl>
                                      </p:cBhvr>
                                    </p:animEffect>
                                    <p:set>
                                      <p:cBhvr>
                                        <p:cTn id="100" dur="1" fill="hold">
                                          <p:stCondLst>
                                            <p:cond delay="499"/>
                                          </p:stCondLst>
                                        </p:cTn>
                                        <p:tgtEl>
                                          <p:spTgt spid="357"/>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356"/>
                                        </p:tgtEl>
                                      </p:cBhvr>
                                    </p:animEffect>
                                    <p:set>
                                      <p:cBhvr>
                                        <p:cTn id="103" dur="1" fill="hold">
                                          <p:stCondLst>
                                            <p:cond delay="499"/>
                                          </p:stCondLst>
                                        </p:cTn>
                                        <p:tgtEl>
                                          <p:spTgt spid="356"/>
                                        </p:tgtEl>
                                        <p:attrNameLst>
                                          <p:attrName>style.visibility</p:attrName>
                                        </p:attrNameLst>
                                      </p:cBhvr>
                                      <p:to>
                                        <p:strVal val="hidden"/>
                                      </p:to>
                                    </p:set>
                                  </p:childTnLst>
                                </p:cTn>
                              </p:par>
                              <p:par>
                                <p:cTn id="104" presetID="10" presetClass="exit" presetSubtype="0" fill="hold" grpId="3" nodeType="withEffect">
                                  <p:stCondLst>
                                    <p:cond delay="0"/>
                                  </p:stCondLst>
                                  <p:childTnLst>
                                    <p:animEffect transition="out" filter="fade">
                                      <p:cBhvr>
                                        <p:cTn id="105" dur="500"/>
                                        <p:tgtEl>
                                          <p:spTgt spid="683"/>
                                        </p:tgtEl>
                                      </p:cBhvr>
                                    </p:animEffect>
                                    <p:set>
                                      <p:cBhvr>
                                        <p:cTn id="106" dur="1" fill="hold">
                                          <p:stCondLst>
                                            <p:cond delay="499"/>
                                          </p:stCondLst>
                                        </p:cTn>
                                        <p:tgtEl>
                                          <p:spTgt spid="683"/>
                                        </p:tgtEl>
                                        <p:attrNameLst>
                                          <p:attrName>style.visibility</p:attrName>
                                        </p:attrNameLst>
                                      </p:cBhvr>
                                      <p:to>
                                        <p:strVal val="hidden"/>
                                      </p:to>
                                    </p:set>
                                  </p:childTnLst>
                                </p:cTn>
                              </p:par>
                              <p:par>
                                <p:cTn id="107" presetID="10" presetClass="exit" presetSubtype="0" fill="hold" grpId="2" nodeType="withEffect">
                                  <p:stCondLst>
                                    <p:cond delay="0"/>
                                  </p:stCondLst>
                                  <p:childTnLst>
                                    <p:animEffect transition="out" filter="fade">
                                      <p:cBhvr>
                                        <p:cTn id="108" dur="500"/>
                                        <p:tgtEl>
                                          <p:spTgt spid="685"/>
                                        </p:tgtEl>
                                      </p:cBhvr>
                                    </p:animEffect>
                                    <p:set>
                                      <p:cBhvr>
                                        <p:cTn id="109" dur="1" fill="hold">
                                          <p:stCondLst>
                                            <p:cond delay="499"/>
                                          </p:stCondLst>
                                        </p:cTn>
                                        <p:tgtEl>
                                          <p:spTgt spid="685"/>
                                        </p:tgtEl>
                                        <p:attrNameLst>
                                          <p:attrName>style.visibility</p:attrName>
                                        </p:attrNameLst>
                                      </p:cBhvr>
                                      <p:to>
                                        <p:strVal val="hidden"/>
                                      </p:to>
                                    </p:set>
                                  </p:childTnLst>
                                </p:cTn>
                              </p:par>
                              <p:par>
                                <p:cTn id="110" presetID="10" presetClass="exit" presetSubtype="0" fill="hold" grpId="4" nodeType="withEffect">
                                  <p:stCondLst>
                                    <p:cond delay="0"/>
                                  </p:stCondLst>
                                  <p:childTnLst>
                                    <p:animEffect transition="out" filter="fade">
                                      <p:cBhvr>
                                        <p:cTn id="111" dur="500"/>
                                        <p:tgtEl>
                                          <p:spTgt spid="343"/>
                                        </p:tgtEl>
                                      </p:cBhvr>
                                    </p:animEffect>
                                    <p:set>
                                      <p:cBhvr>
                                        <p:cTn id="112" dur="1" fill="hold">
                                          <p:stCondLst>
                                            <p:cond delay="499"/>
                                          </p:stCondLst>
                                        </p:cTn>
                                        <p:tgtEl>
                                          <p:spTgt spid="343"/>
                                        </p:tgtEl>
                                        <p:attrNameLst>
                                          <p:attrName>style.visibility</p:attrName>
                                        </p:attrNameLst>
                                      </p:cBhvr>
                                      <p:to>
                                        <p:strVal val="hidden"/>
                                      </p:to>
                                    </p:set>
                                  </p:childTnLst>
                                </p:cTn>
                              </p:par>
                              <p:par>
                                <p:cTn id="113" presetID="10" presetClass="exit" presetSubtype="0" fill="hold" grpId="3" nodeType="withEffect">
                                  <p:stCondLst>
                                    <p:cond delay="0"/>
                                  </p:stCondLst>
                                  <p:childTnLst>
                                    <p:animEffect transition="out" filter="fade">
                                      <p:cBhvr>
                                        <p:cTn id="114" dur="500"/>
                                        <p:tgtEl>
                                          <p:spTgt spid="688"/>
                                        </p:tgtEl>
                                      </p:cBhvr>
                                    </p:animEffect>
                                    <p:set>
                                      <p:cBhvr>
                                        <p:cTn id="115" dur="1" fill="hold">
                                          <p:stCondLst>
                                            <p:cond delay="499"/>
                                          </p:stCondLst>
                                        </p:cTn>
                                        <p:tgtEl>
                                          <p:spTgt spid="688"/>
                                        </p:tgtEl>
                                        <p:attrNameLst>
                                          <p:attrName>style.visibility</p:attrName>
                                        </p:attrNameLst>
                                      </p:cBhvr>
                                      <p:to>
                                        <p:strVal val="hidden"/>
                                      </p:to>
                                    </p:set>
                                  </p:childTnLst>
                                </p:cTn>
                              </p:par>
                              <p:par>
                                <p:cTn id="116" presetID="10" presetClass="exit" presetSubtype="0" fill="hold" grpId="2" nodeType="withEffect">
                                  <p:stCondLst>
                                    <p:cond delay="0"/>
                                  </p:stCondLst>
                                  <p:childTnLst>
                                    <p:animEffect transition="out" filter="fade">
                                      <p:cBhvr>
                                        <p:cTn id="117" dur="500"/>
                                        <p:tgtEl>
                                          <p:spTgt spid="684"/>
                                        </p:tgtEl>
                                      </p:cBhvr>
                                    </p:animEffect>
                                    <p:set>
                                      <p:cBhvr>
                                        <p:cTn id="118" dur="1" fill="hold">
                                          <p:stCondLst>
                                            <p:cond delay="499"/>
                                          </p:stCondLst>
                                        </p:cTn>
                                        <p:tgtEl>
                                          <p:spTgt spid="684"/>
                                        </p:tgtEl>
                                        <p:attrNameLst>
                                          <p:attrName>style.visibility</p:attrName>
                                        </p:attrNameLst>
                                      </p:cBhvr>
                                      <p:to>
                                        <p:strVal val="hidden"/>
                                      </p:to>
                                    </p:set>
                                  </p:childTnLst>
                                </p:cTn>
                              </p:par>
                              <p:par>
                                <p:cTn id="119" presetID="10" presetClass="exit" presetSubtype="0" fill="hold" grpId="3" nodeType="withEffect">
                                  <p:stCondLst>
                                    <p:cond delay="0"/>
                                  </p:stCondLst>
                                  <p:childTnLst>
                                    <p:animEffect transition="out" filter="fade">
                                      <p:cBhvr>
                                        <p:cTn id="120" dur="500"/>
                                        <p:tgtEl>
                                          <p:spTgt spid="686"/>
                                        </p:tgtEl>
                                      </p:cBhvr>
                                    </p:animEffect>
                                    <p:set>
                                      <p:cBhvr>
                                        <p:cTn id="121" dur="1" fill="hold">
                                          <p:stCondLst>
                                            <p:cond delay="499"/>
                                          </p:stCondLst>
                                        </p:cTn>
                                        <p:tgtEl>
                                          <p:spTgt spid="686"/>
                                        </p:tgtEl>
                                        <p:attrNameLst>
                                          <p:attrName>style.visibility</p:attrName>
                                        </p:attrNameLst>
                                      </p:cBhvr>
                                      <p:to>
                                        <p:strVal val="hidden"/>
                                      </p:to>
                                    </p:set>
                                  </p:childTnLst>
                                </p:cTn>
                              </p:par>
                              <p:par>
                                <p:cTn id="122" presetID="10" presetClass="exit" presetSubtype="0" fill="hold" grpId="3" nodeType="withEffect">
                                  <p:stCondLst>
                                    <p:cond delay="0"/>
                                  </p:stCondLst>
                                  <p:childTnLst>
                                    <p:animEffect transition="out" filter="fade">
                                      <p:cBhvr>
                                        <p:cTn id="123" dur="500"/>
                                        <p:tgtEl>
                                          <p:spTgt spid="687"/>
                                        </p:tgtEl>
                                      </p:cBhvr>
                                    </p:animEffect>
                                    <p:set>
                                      <p:cBhvr>
                                        <p:cTn id="124" dur="1" fill="hold">
                                          <p:stCondLst>
                                            <p:cond delay="499"/>
                                          </p:stCondLst>
                                        </p:cTn>
                                        <p:tgtEl>
                                          <p:spTgt spid="687"/>
                                        </p:tgtEl>
                                        <p:attrNameLst>
                                          <p:attrName>style.visibility</p:attrName>
                                        </p:attrNameLst>
                                      </p:cBhvr>
                                      <p:to>
                                        <p:strVal val="hidden"/>
                                      </p:to>
                                    </p:set>
                                  </p:childTnLst>
                                </p:cTn>
                              </p:par>
                              <p:par>
                                <p:cTn id="125" presetID="10" presetClass="exit" presetSubtype="0" fill="hold" grpId="1" nodeType="withEffect">
                                  <p:stCondLst>
                                    <p:cond delay="0"/>
                                  </p:stCondLst>
                                  <p:childTnLst>
                                    <p:animEffect transition="out" filter="fade">
                                      <p:cBhvr>
                                        <p:cTn id="126" dur="500"/>
                                        <p:tgtEl>
                                          <p:spTgt spid="341"/>
                                        </p:tgtEl>
                                      </p:cBhvr>
                                    </p:animEffect>
                                    <p:set>
                                      <p:cBhvr>
                                        <p:cTn id="127" dur="1" fill="hold">
                                          <p:stCondLst>
                                            <p:cond delay="499"/>
                                          </p:stCondLst>
                                        </p:cTn>
                                        <p:tgtEl>
                                          <p:spTgt spid="341"/>
                                        </p:tgtEl>
                                        <p:attrNameLst>
                                          <p:attrName>style.visibility</p:attrName>
                                        </p:attrNameLst>
                                      </p:cBhvr>
                                      <p:to>
                                        <p:strVal val="hidden"/>
                                      </p:to>
                                    </p:set>
                                  </p:childTnLst>
                                </p:cTn>
                              </p:par>
                            </p:childTnLst>
                          </p:cTn>
                        </p:par>
                      </p:childTnLst>
                    </p:cTn>
                  </p:par>
                </p:childTnLst>
              </p:cTn>
              <p:nextCondLst>
                <p:cond evt="onClick" delay="0">
                  <p:tgtEl>
                    <p:spTgt spid="2348"/>
                  </p:tgtEl>
                </p:cond>
              </p:nextCondLst>
            </p:seq>
            <p:seq concurrent="1" nextAc="seek">
              <p:cTn id="128" restart="whenNotActive" fill="hold" evtFilter="cancelBubble" nodeType="interactiveSeq">
                <p:stCondLst>
                  <p:cond evt="onClick" delay="0">
                    <p:tgtEl>
                      <p:spTgt spid="2071"/>
                    </p:tgtEl>
                  </p:cond>
                </p:stCondLst>
                <p:endSync evt="end" delay="0">
                  <p:rtn val="all"/>
                </p:endSync>
                <p:childTnLst>
                  <p:par>
                    <p:cTn id="129" fill="hold">
                      <p:stCondLst>
                        <p:cond delay="0"/>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341"/>
                                        </p:tgtEl>
                                        <p:attrNameLst>
                                          <p:attrName>style.visibility</p:attrName>
                                        </p:attrNameLst>
                                      </p:cBhvr>
                                      <p:to>
                                        <p:strVal val="visible"/>
                                      </p:to>
                                    </p:set>
                                    <p:animEffect transition="in" filter="fade">
                                      <p:cBhvr>
                                        <p:cTn id="133" dur="500"/>
                                        <p:tgtEl>
                                          <p:spTgt spid="341"/>
                                        </p:tgtEl>
                                      </p:cBhvr>
                                    </p:animEffect>
                                  </p:childTnLst>
                                </p:cTn>
                              </p:par>
                              <p:par>
                                <p:cTn id="134" presetID="10" presetClass="exit" presetSubtype="0" fill="hold" grpId="3" nodeType="withEffect">
                                  <p:stCondLst>
                                    <p:cond delay="0"/>
                                  </p:stCondLst>
                                  <p:childTnLst>
                                    <p:animEffect transition="out" filter="fade">
                                      <p:cBhvr>
                                        <p:cTn id="135" dur="5000"/>
                                        <p:tgtEl>
                                          <p:spTgt spid="358"/>
                                        </p:tgtEl>
                                      </p:cBhvr>
                                    </p:animEffect>
                                    <p:set>
                                      <p:cBhvr>
                                        <p:cTn id="136" dur="1" fill="hold">
                                          <p:stCondLst>
                                            <p:cond delay="4999"/>
                                          </p:stCondLst>
                                        </p:cTn>
                                        <p:tgtEl>
                                          <p:spTgt spid="358"/>
                                        </p:tgtEl>
                                        <p:attrNameLst>
                                          <p:attrName>style.visibility</p:attrName>
                                        </p:attrNameLst>
                                      </p:cBhvr>
                                      <p:to>
                                        <p:strVal val="hidden"/>
                                      </p:to>
                                    </p:set>
                                  </p:childTnLst>
                                </p:cTn>
                              </p:par>
                              <p:par>
                                <p:cTn id="137" presetID="10" presetClass="exit" presetSubtype="0" fill="hold" grpId="3" nodeType="withEffect">
                                  <p:stCondLst>
                                    <p:cond delay="0"/>
                                  </p:stCondLst>
                                  <p:childTnLst>
                                    <p:animEffect transition="out" filter="fade">
                                      <p:cBhvr>
                                        <p:cTn id="138" dur="5000"/>
                                        <p:tgtEl>
                                          <p:spTgt spid="360"/>
                                        </p:tgtEl>
                                      </p:cBhvr>
                                    </p:animEffect>
                                    <p:set>
                                      <p:cBhvr>
                                        <p:cTn id="139" dur="1" fill="hold">
                                          <p:stCondLst>
                                            <p:cond delay="4999"/>
                                          </p:stCondLst>
                                        </p:cTn>
                                        <p:tgtEl>
                                          <p:spTgt spid="360"/>
                                        </p:tgtEl>
                                        <p:attrNameLst>
                                          <p:attrName>style.visibility</p:attrName>
                                        </p:attrNameLst>
                                      </p:cBhvr>
                                      <p:to>
                                        <p:strVal val="hidden"/>
                                      </p:to>
                                    </p:set>
                                  </p:childTnLst>
                                </p:cTn>
                              </p:par>
                              <p:par>
                                <p:cTn id="140" presetID="10" presetClass="exit" presetSubtype="0" fill="hold" grpId="4" nodeType="withEffect">
                                  <p:stCondLst>
                                    <p:cond delay="0"/>
                                  </p:stCondLst>
                                  <p:childTnLst>
                                    <p:animEffect transition="out" filter="fade">
                                      <p:cBhvr>
                                        <p:cTn id="141" dur="500"/>
                                        <p:tgtEl>
                                          <p:spTgt spid="357"/>
                                        </p:tgtEl>
                                      </p:cBhvr>
                                    </p:animEffect>
                                    <p:set>
                                      <p:cBhvr>
                                        <p:cTn id="142" dur="1" fill="hold">
                                          <p:stCondLst>
                                            <p:cond delay="499"/>
                                          </p:stCondLst>
                                        </p:cTn>
                                        <p:tgtEl>
                                          <p:spTgt spid="357"/>
                                        </p:tgtEl>
                                        <p:attrNameLst>
                                          <p:attrName>style.visibility</p:attrName>
                                        </p:attrNameLst>
                                      </p:cBhvr>
                                      <p:to>
                                        <p:strVal val="hidden"/>
                                      </p:to>
                                    </p:set>
                                  </p:childTnLst>
                                </p:cTn>
                              </p:par>
                              <p:par>
                                <p:cTn id="143" presetID="10" presetClass="exit" presetSubtype="0" fill="hold" grpId="3" nodeType="withEffect">
                                  <p:stCondLst>
                                    <p:cond delay="0"/>
                                  </p:stCondLst>
                                  <p:childTnLst>
                                    <p:animEffect transition="out" filter="fade">
                                      <p:cBhvr>
                                        <p:cTn id="144" dur="500"/>
                                        <p:tgtEl>
                                          <p:spTgt spid="690"/>
                                        </p:tgtEl>
                                      </p:cBhvr>
                                    </p:animEffect>
                                    <p:set>
                                      <p:cBhvr>
                                        <p:cTn id="145" dur="1" fill="hold">
                                          <p:stCondLst>
                                            <p:cond delay="499"/>
                                          </p:stCondLst>
                                        </p:cTn>
                                        <p:tgtEl>
                                          <p:spTgt spid="690"/>
                                        </p:tgtEl>
                                        <p:attrNameLst>
                                          <p:attrName>style.visibility</p:attrName>
                                        </p:attrNameLst>
                                      </p:cBhvr>
                                      <p:to>
                                        <p:strVal val="hidden"/>
                                      </p:to>
                                    </p:set>
                                  </p:childTnLst>
                                </p:cTn>
                              </p:par>
                              <p:par>
                                <p:cTn id="146" presetID="10" presetClass="exit" presetSubtype="0" fill="hold" grpId="4" nodeType="withEffect">
                                  <p:stCondLst>
                                    <p:cond delay="0"/>
                                  </p:stCondLst>
                                  <p:childTnLst>
                                    <p:animEffect transition="out" filter="fade">
                                      <p:cBhvr>
                                        <p:cTn id="147" dur="500"/>
                                        <p:tgtEl>
                                          <p:spTgt spid="356"/>
                                        </p:tgtEl>
                                      </p:cBhvr>
                                    </p:animEffect>
                                    <p:set>
                                      <p:cBhvr>
                                        <p:cTn id="148" dur="1" fill="hold">
                                          <p:stCondLst>
                                            <p:cond delay="499"/>
                                          </p:stCondLst>
                                        </p:cTn>
                                        <p:tgtEl>
                                          <p:spTgt spid="356"/>
                                        </p:tgtEl>
                                        <p:attrNameLst>
                                          <p:attrName>style.visibility</p:attrName>
                                        </p:attrNameLst>
                                      </p:cBhvr>
                                      <p:to>
                                        <p:strVal val="hidden"/>
                                      </p:to>
                                    </p:set>
                                  </p:childTnLst>
                                </p:cTn>
                              </p:par>
                              <p:par>
                                <p:cTn id="149" presetID="10" presetClass="exit" presetSubtype="0" fill="hold" grpId="4" nodeType="withEffect">
                                  <p:stCondLst>
                                    <p:cond delay="0"/>
                                  </p:stCondLst>
                                  <p:childTnLst>
                                    <p:animEffect transition="out" filter="fade">
                                      <p:cBhvr>
                                        <p:cTn id="150" dur="500"/>
                                        <p:tgtEl>
                                          <p:spTgt spid="688"/>
                                        </p:tgtEl>
                                      </p:cBhvr>
                                    </p:animEffect>
                                    <p:set>
                                      <p:cBhvr>
                                        <p:cTn id="151" dur="1" fill="hold">
                                          <p:stCondLst>
                                            <p:cond delay="499"/>
                                          </p:stCondLst>
                                        </p:cTn>
                                        <p:tgtEl>
                                          <p:spTgt spid="688"/>
                                        </p:tgtEl>
                                        <p:attrNameLst>
                                          <p:attrName>style.visibility</p:attrName>
                                        </p:attrNameLst>
                                      </p:cBhvr>
                                      <p:to>
                                        <p:strVal val="hidden"/>
                                      </p:to>
                                    </p:set>
                                  </p:childTnLst>
                                </p:cTn>
                              </p:par>
                              <p:par>
                                <p:cTn id="152" presetID="10" presetClass="exit" presetSubtype="0" fill="hold" grpId="4" nodeType="withEffect">
                                  <p:stCondLst>
                                    <p:cond delay="0"/>
                                  </p:stCondLst>
                                  <p:childTnLst>
                                    <p:animEffect transition="out" filter="fade">
                                      <p:cBhvr>
                                        <p:cTn id="153" dur="500"/>
                                        <p:tgtEl>
                                          <p:spTgt spid="687"/>
                                        </p:tgtEl>
                                      </p:cBhvr>
                                    </p:animEffect>
                                    <p:set>
                                      <p:cBhvr>
                                        <p:cTn id="154" dur="1" fill="hold">
                                          <p:stCondLst>
                                            <p:cond delay="499"/>
                                          </p:stCondLst>
                                        </p:cTn>
                                        <p:tgtEl>
                                          <p:spTgt spid="687"/>
                                        </p:tgtEl>
                                        <p:attrNameLst>
                                          <p:attrName>style.visibility</p:attrName>
                                        </p:attrNameLst>
                                      </p:cBhvr>
                                      <p:to>
                                        <p:strVal val="hidden"/>
                                      </p:to>
                                    </p:set>
                                  </p:childTnLst>
                                </p:cTn>
                              </p:par>
                              <p:par>
                                <p:cTn id="155" presetID="10" presetClass="exit" presetSubtype="0" fill="hold" grpId="4" nodeType="withEffect">
                                  <p:stCondLst>
                                    <p:cond delay="0"/>
                                  </p:stCondLst>
                                  <p:childTnLst>
                                    <p:animEffect transition="out" filter="fade">
                                      <p:cBhvr>
                                        <p:cTn id="156" dur="500"/>
                                        <p:tgtEl>
                                          <p:spTgt spid="686"/>
                                        </p:tgtEl>
                                      </p:cBhvr>
                                    </p:animEffect>
                                    <p:set>
                                      <p:cBhvr>
                                        <p:cTn id="157" dur="1" fill="hold">
                                          <p:stCondLst>
                                            <p:cond delay="499"/>
                                          </p:stCondLst>
                                        </p:cTn>
                                        <p:tgtEl>
                                          <p:spTgt spid="686"/>
                                        </p:tgtEl>
                                        <p:attrNameLst>
                                          <p:attrName>style.visibility</p:attrName>
                                        </p:attrNameLst>
                                      </p:cBhvr>
                                      <p:to>
                                        <p:strVal val="hidden"/>
                                      </p:to>
                                    </p:set>
                                  </p:childTnLst>
                                </p:cTn>
                              </p:par>
                              <p:par>
                                <p:cTn id="158" presetID="10" presetClass="exit" presetSubtype="0" fill="hold" grpId="3" nodeType="withEffect">
                                  <p:stCondLst>
                                    <p:cond delay="0"/>
                                  </p:stCondLst>
                                  <p:childTnLst>
                                    <p:animEffect transition="out" filter="fade">
                                      <p:cBhvr>
                                        <p:cTn id="159" dur="500"/>
                                        <p:tgtEl>
                                          <p:spTgt spid="685"/>
                                        </p:tgtEl>
                                      </p:cBhvr>
                                    </p:animEffect>
                                    <p:set>
                                      <p:cBhvr>
                                        <p:cTn id="160" dur="1" fill="hold">
                                          <p:stCondLst>
                                            <p:cond delay="499"/>
                                          </p:stCondLst>
                                        </p:cTn>
                                        <p:tgtEl>
                                          <p:spTgt spid="685"/>
                                        </p:tgtEl>
                                        <p:attrNameLst>
                                          <p:attrName>style.visibility</p:attrName>
                                        </p:attrNameLst>
                                      </p:cBhvr>
                                      <p:to>
                                        <p:strVal val="hidden"/>
                                      </p:to>
                                    </p:set>
                                  </p:childTnLst>
                                </p:cTn>
                              </p:par>
                              <p:par>
                                <p:cTn id="161" presetID="10" presetClass="exit" presetSubtype="0" fill="hold" grpId="3" nodeType="withEffect">
                                  <p:stCondLst>
                                    <p:cond delay="0"/>
                                  </p:stCondLst>
                                  <p:childTnLst>
                                    <p:animEffect transition="out" filter="fade">
                                      <p:cBhvr>
                                        <p:cTn id="162" dur="500"/>
                                        <p:tgtEl>
                                          <p:spTgt spid="684"/>
                                        </p:tgtEl>
                                      </p:cBhvr>
                                    </p:animEffect>
                                    <p:set>
                                      <p:cBhvr>
                                        <p:cTn id="163" dur="1" fill="hold">
                                          <p:stCondLst>
                                            <p:cond delay="499"/>
                                          </p:stCondLst>
                                        </p:cTn>
                                        <p:tgtEl>
                                          <p:spTgt spid="684"/>
                                        </p:tgtEl>
                                        <p:attrNameLst>
                                          <p:attrName>style.visibility</p:attrName>
                                        </p:attrNameLst>
                                      </p:cBhvr>
                                      <p:to>
                                        <p:strVal val="hidden"/>
                                      </p:to>
                                    </p:set>
                                  </p:childTnLst>
                                </p:cTn>
                              </p:par>
                              <p:par>
                                <p:cTn id="164" presetID="10" presetClass="exit" presetSubtype="0" fill="hold" grpId="4" nodeType="withEffect">
                                  <p:stCondLst>
                                    <p:cond delay="0"/>
                                  </p:stCondLst>
                                  <p:childTnLst>
                                    <p:animEffect transition="out" filter="fade">
                                      <p:cBhvr>
                                        <p:cTn id="165" dur="500"/>
                                        <p:tgtEl>
                                          <p:spTgt spid="683"/>
                                        </p:tgtEl>
                                      </p:cBhvr>
                                    </p:animEffect>
                                    <p:set>
                                      <p:cBhvr>
                                        <p:cTn id="166" dur="1" fill="hold">
                                          <p:stCondLst>
                                            <p:cond delay="499"/>
                                          </p:stCondLst>
                                        </p:cTn>
                                        <p:tgtEl>
                                          <p:spTgt spid="683"/>
                                        </p:tgtEl>
                                        <p:attrNameLst>
                                          <p:attrName>style.visibility</p:attrName>
                                        </p:attrNameLst>
                                      </p:cBhvr>
                                      <p:to>
                                        <p:strVal val="hidden"/>
                                      </p:to>
                                    </p:set>
                                  </p:childTnLst>
                                </p:cTn>
                              </p:par>
                              <p:par>
                                <p:cTn id="167" presetID="10" presetClass="exit" presetSubtype="0" fill="hold" grpId="5" nodeType="withEffect">
                                  <p:stCondLst>
                                    <p:cond delay="0"/>
                                  </p:stCondLst>
                                  <p:childTnLst>
                                    <p:animEffect transition="out" filter="fade">
                                      <p:cBhvr>
                                        <p:cTn id="168" dur="500"/>
                                        <p:tgtEl>
                                          <p:spTgt spid="343"/>
                                        </p:tgtEl>
                                      </p:cBhvr>
                                    </p:animEffect>
                                    <p:set>
                                      <p:cBhvr>
                                        <p:cTn id="169" dur="1" fill="hold">
                                          <p:stCondLst>
                                            <p:cond delay="499"/>
                                          </p:stCondLst>
                                        </p:cTn>
                                        <p:tgtEl>
                                          <p:spTgt spid="343"/>
                                        </p:tgtEl>
                                        <p:attrNameLst>
                                          <p:attrName>style.visibility</p:attrName>
                                        </p:attrNameLst>
                                      </p:cBhvr>
                                      <p:to>
                                        <p:strVal val="hidden"/>
                                      </p:to>
                                    </p:set>
                                  </p:childTnLst>
                                </p:cTn>
                              </p:par>
                            </p:childTnLst>
                          </p:cTn>
                        </p:par>
                      </p:childTnLst>
                    </p:cTn>
                  </p:par>
                </p:childTnLst>
              </p:cTn>
              <p:nextCondLst>
                <p:cond evt="onClick" delay="0">
                  <p:tgtEl>
                    <p:spTgt spid="2071"/>
                  </p:tgtEl>
                </p:cond>
              </p:nextCondLst>
            </p:seq>
            <p:seq concurrent="1" nextAc="seek">
              <p:cTn id="170" restart="whenNotActive" fill="hold" evtFilter="cancelBubble" nodeType="interactiveSeq">
                <p:stCondLst>
                  <p:cond evt="onClick" delay="0">
                    <p:tgtEl>
                      <p:spTgt spid="2337"/>
                    </p:tgtEl>
                  </p:cond>
                </p:stCondLst>
                <p:endSync evt="end" delay="0">
                  <p:rtn val="all"/>
                </p:endSync>
                <p:childTnLst>
                  <p:par>
                    <p:cTn id="171" fill="hold">
                      <p:stCondLst>
                        <p:cond delay="0"/>
                      </p:stCondLst>
                      <p:childTnLst>
                        <p:par>
                          <p:cTn id="172" fill="hold">
                            <p:stCondLst>
                              <p:cond delay="0"/>
                            </p:stCondLst>
                            <p:childTnLst>
                              <p:par>
                                <p:cTn id="173" presetID="10" presetClass="entr" presetSubtype="0" fill="hold" grpId="0" nodeType="clickEffect">
                                  <p:stCondLst>
                                    <p:cond delay="0"/>
                                  </p:stCondLst>
                                  <p:childTnLst>
                                    <p:set>
                                      <p:cBhvr>
                                        <p:cTn id="174" dur="1" fill="hold">
                                          <p:stCondLst>
                                            <p:cond delay="0"/>
                                          </p:stCondLst>
                                        </p:cTn>
                                        <p:tgtEl>
                                          <p:spTgt spid="356"/>
                                        </p:tgtEl>
                                        <p:attrNameLst>
                                          <p:attrName>style.visibility</p:attrName>
                                        </p:attrNameLst>
                                      </p:cBhvr>
                                      <p:to>
                                        <p:strVal val="visible"/>
                                      </p:to>
                                    </p:set>
                                    <p:animEffect transition="in" filter="fade">
                                      <p:cBhvr>
                                        <p:cTn id="175" dur="500"/>
                                        <p:tgtEl>
                                          <p:spTgt spid="356"/>
                                        </p:tgtEl>
                                      </p:cBhvr>
                                    </p:animEffect>
                                  </p:childTnLst>
                                </p:cTn>
                              </p:par>
                              <p:par>
                                <p:cTn id="176" presetID="10" presetClass="exit" presetSubtype="0" fill="hold" grpId="4" nodeType="withEffect">
                                  <p:stCondLst>
                                    <p:cond delay="0"/>
                                  </p:stCondLst>
                                  <p:childTnLst>
                                    <p:animEffect transition="out" filter="fade">
                                      <p:cBhvr>
                                        <p:cTn id="177" dur="5000"/>
                                        <p:tgtEl>
                                          <p:spTgt spid="358"/>
                                        </p:tgtEl>
                                      </p:cBhvr>
                                    </p:animEffect>
                                    <p:set>
                                      <p:cBhvr>
                                        <p:cTn id="178" dur="1" fill="hold">
                                          <p:stCondLst>
                                            <p:cond delay="4999"/>
                                          </p:stCondLst>
                                        </p:cTn>
                                        <p:tgtEl>
                                          <p:spTgt spid="358"/>
                                        </p:tgtEl>
                                        <p:attrNameLst>
                                          <p:attrName>style.visibility</p:attrName>
                                        </p:attrNameLst>
                                      </p:cBhvr>
                                      <p:to>
                                        <p:strVal val="hidden"/>
                                      </p:to>
                                    </p:set>
                                  </p:childTnLst>
                                </p:cTn>
                              </p:par>
                              <p:par>
                                <p:cTn id="179" presetID="10" presetClass="exit" presetSubtype="0" fill="hold" grpId="4" nodeType="withEffect">
                                  <p:stCondLst>
                                    <p:cond delay="0"/>
                                  </p:stCondLst>
                                  <p:childTnLst>
                                    <p:animEffect transition="out" filter="fade">
                                      <p:cBhvr>
                                        <p:cTn id="180" dur="5000"/>
                                        <p:tgtEl>
                                          <p:spTgt spid="360"/>
                                        </p:tgtEl>
                                      </p:cBhvr>
                                    </p:animEffect>
                                    <p:set>
                                      <p:cBhvr>
                                        <p:cTn id="181" dur="1" fill="hold">
                                          <p:stCondLst>
                                            <p:cond delay="4999"/>
                                          </p:stCondLst>
                                        </p:cTn>
                                        <p:tgtEl>
                                          <p:spTgt spid="360"/>
                                        </p:tgtEl>
                                        <p:attrNameLst>
                                          <p:attrName>style.visibility</p:attrName>
                                        </p:attrNameLst>
                                      </p:cBhvr>
                                      <p:to>
                                        <p:strVal val="hidden"/>
                                      </p:to>
                                    </p:set>
                                  </p:childTnLst>
                                </p:cTn>
                              </p:par>
                              <p:par>
                                <p:cTn id="182" presetID="10" presetClass="exit" presetSubtype="0" fill="hold" grpId="3" nodeType="withEffect">
                                  <p:stCondLst>
                                    <p:cond delay="0"/>
                                  </p:stCondLst>
                                  <p:childTnLst>
                                    <p:animEffect transition="out" filter="fade">
                                      <p:cBhvr>
                                        <p:cTn id="183" dur="500"/>
                                        <p:tgtEl>
                                          <p:spTgt spid="341"/>
                                        </p:tgtEl>
                                      </p:cBhvr>
                                    </p:animEffect>
                                    <p:set>
                                      <p:cBhvr>
                                        <p:cTn id="184" dur="1" fill="hold">
                                          <p:stCondLst>
                                            <p:cond delay="499"/>
                                          </p:stCondLst>
                                        </p:cTn>
                                        <p:tgtEl>
                                          <p:spTgt spid="341"/>
                                        </p:tgtEl>
                                        <p:attrNameLst>
                                          <p:attrName>style.visibility</p:attrName>
                                        </p:attrNameLst>
                                      </p:cBhvr>
                                      <p:to>
                                        <p:strVal val="hidden"/>
                                      </p:to>
                                    </p:set>
                                  </p:childTnLst>
                                </p:cTn>
                              </p:par>
                              <p:par>
                                <p:cTn id="185" presetID="10" presetClass="exit" presetSubtype="0" fill="hold" grpId="5" nodeType="withEffect">
                                  <p:stCondLst>
                                    <p:cond delay="0"/>
                                  </p:stCondLst>
                                  <p:childTnLst>
                                    <p:animEffect transition="out" filter="fade">
                                      <p:cBhvr>
                                        <p:cTn id="186" dur="500"/>
                                        <p:tgtEl>
                                          <p:spTgt spid="688"/>
                                        </p:tgtEl>
                                      </p:cBhvr>
                                    </p:animEffect>
                                    <p:set>
                                      <p:cBhvr>
                                        <p:cTn id="187" dur="1" fill="hold">
                                          <p:stCondLst>
                                            <p:cond delay="499"/>
                                          </p:stCondLst>
                                        </p:cTn>
                                        <p:tgtEl>
                                          <p:spTgt spid="688"/>
                                        </p:tgtEl>
                                        <p:attrNameLst>
                                          <p:attrName>style.visibility</p:attrName>
                                        </p:attrNameLst>
                                      </p:cBhvr>
                                      <p:to>
                                        <p:strVal val="hidden"/>
                                      </p:to>
                                    </p:set>
                                  </p:childTnLst>
                                </p:cTn>
                              </p:par>
                              <p:par>
                                <p:cTn id="188" presetID="10" presetClass="exit" presetSubtype="0" fill="hold" grpId="11" nodeType="withEffect">
                                  <p:stCondLst>
                                    <p:cond delay="0"/>
                                  </p:stCondLst>
                                  <p:childTnLst>
                                    <p:animEffect transition="out" filter="fade">
                                      <p:cBhvr>
                                        <p:cTn id="189" dur="500"/>
                                        <p:tgtEl>
                                          <p:spTgt spid="343"/>
                                        </p:tgtEl>
                                      </p:cBhvr>
                                    </p:animEffect>
                                    <p:set>
                                      <p:cBhvr>
                                        <p:cTn id="190" dur="1" fill="hold">
                                          <p:stCondLst>
                                            <p:cond delay="499"/>
                                          </p:stCondLst>
                                        </p:cTn>
                                        <p:tgtEl>
                                          <p:spTgt spid="343"/>
                                        </p:tgtEl>
                                        <p:attrNameLst>
                                          <p:attrName>style.visibility</p:attrName>
                                        </p:attrNameLst>
                                      </p:cBhvr>
                                      <p:to>
                                        <p:strVal val="hidden"/>
                                      </p:to>
                                    </p:set>
                                  </p:childTnLst>
                                </p:cTn>
                              </p:par>
                              <p:par>
                                <p:cTn id="191" presetID="10" presetClass="exit" presetSubtype="0" fill="hold" grpId="5" nodeType="withEffect">
                                  <p:stCondLst>
                                    <p:cond delay="0"/>
                                  </p:stCondLst>
                                  <p:childTnLst>
                                    <p:animEffect transition="out" filter="fade">
                                      <p:cBhvr>
                                        <p:cTn id="192" dur="500"/>
                                        <p:tgtEl>
                                          <p:spTgt spid="683"/>
                                        </p:tgtEl>
                                      </p:cBhvr>
                                    </p:animEffect>
                                    <p:set>
                                      <p:cBhvr>
                                        <p:cTn id="193" dur="1" fill="hold">
                                          <p:stCondLst>
                                            <p:cond delay="499"/>
                                          </p:stCondLst>
                                        </p:cTn>
                                        <p:tgtEl>
                                          <p:spTgt spid="683"/>
                                        </p:tgtEl>
                                        <p:attrNameLst>
                                          <p:attrName>style.visibility</p:attrName>
                                        </p:attrNameLst>
                                      </p:cBhvr>
                                      <p:to>
                                        <p:strVal val="hidden"/>
                                      </p:to>
                                    </p:set>
                                  </p:childTnLst>
                                </p:cTn>
                              </p:par>
                              <p:par>
                                <p:cTn id="194" presetID="10" presetClass="exit" presetSubtype="0" fill="hold" grpId="5" nodeType="withEffect">
                                  <p:stCondLst>
                                    <p:cond delay="0"/>
                                  </p:stCondLst>
                                  <p:childTnLst>
                                    <p:animEffect transition="out" filter="fade">
                                      <p:cBhvr>
                                        <p:cTn id="195" dur="500"/>
                                        <p:tgtEl>
                                          <p:spTgt spid="687"/>
                                        </p:tgtEl>
                                      </p:cBhvr>
                                    </p:animEffect>
                                    <p:set>
                                      <p:cBhvr>
                                        <p:cTn id="196" dur="1" fill="hold">
                                          <p:stCondLst>
                                            <p:cond delay="499"/>
                                          </p:stCondLst>
                                        </p:cTn>
                                        <p:tgtEl>
                                          <p:spTgt spid="687"/>
                                        </p:tgtEl>
                                        <p:attrNameLst>
                                          <p:attrName>style.visibility</p:attrName>
                                        </p:attrNameLst>
                                      </p:cBhvr>
                                      <p:to>
                                        <p:strVal val="hidden"/>
                                      </p:to>
                                    </p:set>
                                  </p:childTnLst>
                                </p:cTn>
                              </p:par>
                              <p:par>
                                <p:cTn id="197" presetID="10" presetClass="exit" presetSubtype="0" fill="hold" grpId="4" nodeType="withEffect">
                                  <p:stCondLst>
                                    <p:cond delay="0"/>
                                  </p:stCondLst>
                                  <p:childTnLst>
                                    <p:animEffect transition="out" filter="fade">
                                      <p:cBhvr>
                                        <p:cTn id="198" dur="500"/>
                                        <p:tgtEl>
                                          <p:spTgt spid="684"/>
                                        </p:tgtEl>
                                      </p:cBhvr>
                                    </p:animEffect>
                                    <p:set>
                                      <p:cBhvr>
                                        <p:cTn id="199" dur="1" fill="hold">
                                          <p:stCondLst>
                                            <p:cond delay="499"/>
                                          </p:stCondLst>
                                        </p:cTn>
                                        <p:tgtEl>
                                          <p:spTgt spid="684"/>
                                        </p:tgtEl>
                                        <p:attrNameLst>
                                          <p:attrName>style.visibility</p:attrName>
                                        </p:attrNameLst>
                                      </p:cBhvr>
                                      <p:to>
                                        <p:strVal val="hidden"/>
                                      </p:to>
                                    </p:set>
                                  </p:childTnLst>
                                </p:cTn>
                              </p:par>
                              <p:par>
                                <p:cTn id="200" presetID="10" presetClass="exit" presetSubtype="0" fill="hold" grpId="4" nodeType="withEffect">
                                  <p:stCondLst>
                                    <p:cond delay="0"/>
                                  </p:stCondLst>
                                  <p:childTnLst>
                                    <p:animEffect transition="out" filter="fade">
                                      <p:cBhvr>
                                        <p:cTn id="201" dur="500"/>
                                        <p:tgtEl>
                                          <p:spTgt spid="685"/>
                                        </p:tgtEl>
                                      </p:cBhvr>
                                    </p:animEffect>
                                    <p:set>
                                      <p:cBhvr>
                                        <p:cTn id="202" dur="1" fill="hold">
                                          <p:stCondLst>
                                            <p:cond delay="499"/>
                                          </p:stCondLst>
                                        </p:cTn>
                                        <p:tgtEl>
                                          <p:spTgt spid="685"/>
                                        </p:tgtEl>
                                        <p:attrNameLst>
                                          <p:attrName>style.visibility</p:attrName>
                                        </p:attrNameLst>
                                      </p:cBhvr>
                                      <p:to>
                                        <p:strVal val="hidden"/>
                                      </p:to>
                                    </p:set>
                                  </p:childTnLst>
                                </p:cTn>
                              </p:par>
                              <p:par>
                                <p:cTn id="203" presetID="10" presetClass="exit" presetSubtype="0" fill="hold" grpId="4" nodeType="withEffect">
                                  <p:stCondLst>
                                    <p:cond delay="0"/>
                                  </p:stCondLst>
                                  <p:childTnLst>
                                    <p:animEffect transition="out" filter="fade">
                                      <p:cBhvr>
                                        <p:cTn id="204" dur="500"/>
                                        <p:tgtEl>
                                          <p:spTgt spid="690"/>
                                        </p:tgtEl>
                                      </p:cBhvr>
                                    </p:animEffect>
                                    <p:set>
                                      <p:cBhvr>
                                        <p:cTn id="205" dur="1" fill="hold">
                                          <p:stCondLst>
                                            <p:cond delay="499"/>
                                          </p:stCondLst>
                                        </p:cTn>
                                        <p:tgtEl>
                                          <p:spTgt spid="690"/>
                                        </p:tgtEl>
                                        <p:attrNameLst>
                                          <p:attrName>style.visibility</p:attrName>
                                        </p:attrNameLst>
                                      </p:cBhvr>
                                      <p:to>
                                        <p:strVal val="hidden"/>
                                      </p:to>
                                    </p:set>
                                  </p:childTnLst>
                                </p:cTn>
                              </p:par>
                              <p:par>
                                <p:cTn id="206" presetID="10" presetClass="exit" presetSubtype="0" fill="hold" grpId="5" nodeType="withEffect">
                                  <p:stCondLst>
                                    <p:cond delay="0"/>
                                  </p:stCondLst>
                                  <p:childTnLst>
                                    <p:animEffect transition="out" filter="fade">
                                      <p:cBhvr>
                                        <p:cTn id="207" dur="500"/>
                                        <p:tgtEl>
                                          <p:spTgt spid="357"/>
                                        </p:tgtEl>
                                      </p:cBhvr>
                                    </p:animEffect>
                                    <p:set>
                                      <p:cBhvr>
                                        <p:cTn id="208" dur="1" fill="hold">
                                          <p:stCondLst>
                                            <p:cond delay="499"/>
                                          </p:stCondLst>
                                        </p:cTn>
                                        <p:tgtEl>
                                          <p:spTgt spid="357"/>
                                        </p:tgtEl>
                                        <p:attrNameLst>
                                          <p:attrName>style.visibility</p:attrName>
                                        </p:attrNameLst>
                                      </p:cBhvr>
                                      <p:to>
                                        <p:strVal val="hidden"/>
                                      </p:to>
                                    </p:set>
                                  </p:childTnLst>
                                </p:cTn>
                              </p:par>
                              <p:par>
                                <p:cTn id="209" presetID="10" presetClass="exit" presetSubtype="0" fill="hold" grpId="5" nodeType="withEffect">
                                  <p:stCondLst>
                                    <p:cond delay="0"/>
                                  </p:stCondLst>
                                  <p:childTnLst>
                                    <p:animEffect transition="out" filter="fade">
                                      <p:cBhvr>
                                        <p:cTn id="210" dur="500"/>
                                        <p:tgtEl>
                                          <p:spTgt spid="686"/>
                                        </p:tgtEl>
                                      </p:cBhvr>
                                    </p:animEffect>
                                    <p:set>
                                      <p:cBhvr>
                                        <p:cTn id="211" dur="1" fill="hold">
                                          <p:stCondLst>
                                            <p:cond delay="499"/>
                                          </p:stCondLst>
                                        </p:cTn>
                                        <p:tgtEl>
                                          <p:spTgt spid="686"/>
                                        </p:tgtEl>
                                        <p:attrNameLst>
                                          <p:attrName>style.visibility</p:attrName>
                                        </p:attrNameLst>
                                      </p:cBhvr>
                                      <p:to>
                                        <p:strVal val="hidden"/>
                                      </p:to>
                                    </p:set>
                                  </p:childTnLst>
                                </p:cTn>
                              </p:par>
                            </p:childTnLst>
                          </p:cTn>
                        </p:par>
                      </p:childTnLst>
                    </p:cTn>
                  </p:par>
                </p:childTnLst>
              </p:cTn>
              <p:nextCondLst>
                <p:cond evt="onClick" delay="0">
                  <p:tgtEl>
                    <p:spTgt spid="2337"/>
                  </p:tgtEl>
                </p:cond>
              </p:nextCondLst>
            </p:seq>
            <p:seq concurrent="1" nextAc="seek">
              <p:cTn id="212" restart="whenNotActive" fill="hold" evtFilter="cancelBubble" nodeType="interactiveSeq">
                <p:stCondLst>
                  <p:cond evt="onClick" delay="0">
                    <p:tgtEl>
                      <p:spTgt spid="353"/>
                    </p:tgtEl>
                  </p:cond>
                </p:stCondLst>
                <p:endSync evt="end" delay="0">
                  <p:rtn val="all"/>
                </p:endSync>
                <p:childTnLst>
                  <p:par>
                    <p:cTn id="213" fill="hold">
                      <p:stCondLst>
                        <p:cond delay="0"/>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688"/>
                                        </p:tgtEl>
                                        <p:attrNameLst>
                                          <p:attrName>style.visibility</p:attrName>
                                        </p:attrNameLst>
                                      </p:cBhvr>
                                      <p:to>
                                        <p:strVal val="visible"/>
                                      </p:to>
                                    </p:set>
                                    <p:animEffect transition="in" filter="fade">
                                      <p:cBhvr>
                                        <p:cTn id="217" dur="500"/>
                                        <p:tgtEl>
                                          <p:spTgt spid="688"/>
                                        </p:tgtEl>
                                      </p:cBhvr>
                                    </p:animEffect>
                                  </p:childTnLst>
                                </p:cTn>
                              </p:par>
                              <p:par>
                                <p:cTn id="218" presetID="10" presetClass="exit" presetSubtype="0" fill="hold" grpId="5" nodeType="withEffect">
                                  <p:stCondLst>
                                    <p:cond delay="0"/>
                                  </p:stCondLst>
                                  <p:childTnLst>
                                    <p:animEffect transition="out" filter="fade">
                                      <p:cBhvr>
                                        <p:cTn id="219" dur="5000"/>
                                        <p:tgtEl>
                                          <p:spTgt spid="358"/>
                                        </p:tgtEl>
                                      </p:cBhvr>
                                    </p:animEffect>
                                    <p:set>
                                      <p:cBhvr>
                                        <p:cTn id="220" dur="1" fill="hold">
                                          <p:stCondLst>
                                            <p:cond delay="4999"/>
                                          </p:stCondLst>
                                        </p:cTn>
                                        <p:tgtEl>
                                          <p:spTgt spid="358"/>
                                        </p:tgtEl>
                                        <p:attrNameLst>
                                          <p:attrName>style.visibility</p:attrName>
                                        </p:attrNameLst>
                                      </p:cBhvr>
                                      <p:to>
                                        <p:strVal val="hidden"/>
                                      </p:to>
                                    </p:set>
                                  </p:childTnLst>
                                </p:cTn>
                              </p:par>
                              <p:par>
                                <p:cTn id="221" presetID="10" presetClass="exit" presetSubtype="0" fill="hold" grpId="5" nodeType="withEffect">
                                  <p:stCondLst>
                                    <p:cond delay="0"/>
                                  </p:stCondLst>
                                  <p:childTnLst>
                                    <p:animEffect transition="out" filter="fade">
                                      <p:cBhvr>
                                        <p:cTn id="222" dur="5000"/>
                                        <p:tgtEl>
                                          <p:spTgt spid="360"/>
                                        </p:tgtEl>
                                      </p:cBhvr>
                                    </p:animEffect>
                                    <p:set>
                                      <p:cBhvr>
                                        <p:cTn id="223" dur="1" fill="hold">
                                          <p:stCondLst>
                                            <p:cond delay="4999"/>
                                          </p:stCondLst>
                                        </p:cTn>
                                        <p:tgtEl>
                                          <p:spTgt spid="360"/>
                                        </p:tgtEl>
                                        <p:attrNameLst>
                                          <p:attrName>style.visibility</p:attrName>
                                        </p:attrNameLst>
                                      </p:cBhvr>
                                      <p:to>
                                        <p:strVal val="hidden"/>
                                      </p:to>
                                    </p:set>
                                  </p:childTnLst>
                                </p:cTn>
                              </p:par>
                              <p:par>
                                <p:cTn id="224" presetID="10" presetClass="exit" presetSubtype="0" fill="hold" grpId="4" nodeType="withEffect">
                                  <p:stCondLst>
                                    <p:cond delay="0"/>
                                  </p:stCondLst>
                                  <p:childTnLst>
                                    <p:animEffect transition="out" filter="fade">
                                      <p:cBhvr>
                                        <p:cTn id="225" dur="500"/>
                                        <p:tgtEl>
                                          <p:spTgt spid="341"/>
                                        </p:tgtEl>
                                      </p:cBhvr>
                                    </p:animEffect>
                                    <p:set>
                                      <p:cBhvr>
                                        <p:cTn id="226" dur="1" fill="hold">
                                          <p:stCondLst>
                                            <p:cond delay="499"/>
                                          </p:stCondLst>
                                        </p:cTn>
                                        <p:tgtEl>
                                          <p:spTgt spid="341"/>
                                        </p:tgtEl>
                                        <p:attrNameLst>
                                          <p:attrName>style.visibility</p:attrName>
                                        </p:attrNameLst>
                                      </p:cBhvr>
                                      <p:to>
                                        <p:strVal val="hidden"/>
                                      </p:to>
                                    </p:set>
                                  </p:childTnLst>
                                </p:cTn>
                              </p:par>
                              <p:par>
                                <p:cTn id="227" presetID="10" presetClass="exit" presetSubtype="0" fill="hold" grpId="6" nodeType="withEffect">
                                  <p:stCondLst>
                                    <p:cond delay="0"/>
                                  </p:stCondLst>
                                  <p:childTnLst>
                                    <p:animEffect transition="out" filter="fade">
                                      <p:cBhvr>
                                        <p:cTn id="228" dur="500"/>
                                        <p:tgtEl>
                                          <p:spTgt spid="343"/>
                                        </p:tgtEl>
                                      </p:cBhvr>
                                    </p:animEffect>
                                    <p:set>
                                      <p:cBhvr>
                                        <p:cTn id="229" dur="1" fill="hold">
                                          <p:stCondLst>
                                            <p:cond delay="499"/>
                                          </p:stCondLst>
                                        </p:cTn>
                                        <p:tgtEl>
                                          <p:spTgt spid="343"/>
                                        </p:tgtEl>
                                        <p:attrNameLst>
                                          <p:attrName>style.visibility</p:attrName>
                                        </p:attrNameLst>
                                      </p:cBhvr>
                                      <p:to>
                                        <p:strVal val="hidden"/>
                                      </p:to>
                                    </p:set>
                                  </p:childTnLst>
                                </p:cTn>
                              </p:par>
                              <p:par>
                                <p:cTn id="230" presetID="10" presetClass="exit" presetSubtype="0" fill="hold" grpId="7" nodeType="withEffect">
                                  <p:stCondLst>
                                    <p:cond delay="0"/>
                                  </p:stCondLst>
                                  <p:childTnLst>
                                    <p:animEffect transition="out" filter="fade">
                                      <p:cBhvr>
                                        <p:cTn id="231" dur="500"/>
                                        <p:tgtEl>
                                          <p:spTgt spid="683"/>
                                        </p:tgtEl>
                                      </p:cBhvr>
                                    </p:animEffect>
                                    <p:set>
                                      <p:cBhvr>
                                        <p:cTn id="232" dur="1" fill="hold">
                                          <p:stCondLst>
                                            <p:cond delay="499"/>
                                          </p:stCondLst>
                                        </p:cTn>
                                        <p:tgtEl>
                                          <p:spTgt spid="683"/>
                                        </p:tgtEl>
                                        <p:attrNameLst>
                                          <p:attrName>style.visibility</p:attrName>
                                        </p:attrNameLst>
                                      </p:cBhvr>
                                      <p:to>
                                        <p:strVal val="hidden"/>
                                      </p:to>
                                    </p:set>
                                  </p:childTnLst>
                                </p:cTn>
                              </p:par>
                              <p:par>
                                <p:cTn id="233" presetID="10" presetClass="exit" presetSubtype="0" fill="hold" grpId="5" nodeType="withEffect">
                                  <p:stCondLst>
                                    <p:cond delay="0"/>
                                  </p:stCondLst>
                                  <p:childTnLst>
                                    <p:animEffect transition="out" filter="fade">
                                      <p:cBhvr>
                                        <p:cTn id="234" dur="500"/>
                                        <p:tgtEl>
                                          <p:spTgt spid="684"/>
                                        </p:tgtEl>
                                      </p:cBhvr>
                                    </p:animEffect>
                                    <p:set>
                                      <p:cBhvr>
                                        <p:cTn id="235" dur="1" fill="hold">
                                          <p:stCondLst>
                                            <p:cond delay="499"/>
                                          </p:stCondLst>
                                        </p:cTn>
                                        <p:tgtEl>
                                          <p:spTgt spid="684"/>
                                        </p:tgtEl>
                                        <p:attrNameLst>
                                          <p:attrName>style.visibility</p:attrName>
                                        </p:attrNameLst>
                                      </p:cBhvr>
                                      <p:to>
                                        <p:strVal val="hidden"/>
                                      </p:to>
                                    </p:set>
                                  </p:childTnLst>
                                </p:cTn>
                              </p:par>
                              <p:par>
                                <p:cTn id="236" presetID="10" presetClass="exit" presetSubtype="0" fill="hold" grpId="5" nodeType="withEffect">
                                  <p:stCondLst>
                                    <p:cond delay="0"/>
                                  </p:stCondLst>
                                  <p:childTnLst>
                                    <p:animEffect transition="out" filter="fade">
                                      <p:cBhvr>
                                        <p:cTn id="237" dur="500"/>
                                        <p:tgtEl>
                                          <p:spTgt spid="685"/>
                                        </p:tgtEl>
                                      </p:cBhvr>
                                    </p:animEffect>
                                    <p:set>
                                      <p:cBhvr>
                                        <p:cTn id="238" dur="1" fill="hold">
                                          <p:stCondLst>
                                            <p:cond delay="499"/>
                                          </p:stCondLst>
                                        </p:cTn>
                                        <p:tgtEl>
                                          <p:spTgt spid="685"/>
                                        </p:tgtEl>
                                        <p:attrNameLst>
                                          <p:attrName>style.visibility</p:attrName>
                                        </p:attrNameLst>
                                      </p:cBhvr>
                                      <p:to>
                                        <p:strVal val="hidden"/>
                                      </p:to>
                                    </p:set>
                                  </p:childTnLst>
                                </p:cTn>
                              </p:par>
                              <p:par>
                                <p:cTn id="239" presetID="10" presetClass="exit" presetSubtype="0" fill="hold" grpId="6" nodeType="withEffect">
                                  <p:stCondLst>
                                    <p:cond delay="0"/>
                                  </p:stCondLst>
                                  <p:childTnLst>
                                    <p:animEffect transition="out" filter="fade">
                                      <p:cBhvr>
                                        <p:cTn id="240" dur="500"/>
                                        <p:tgtEl>
                                          <p:spTgt spid="686"/>
                                        </p:tgtEl>
                                      </p:cBhvr>
                                    </p:animEffect>
                                    <p:set>
                                      <p:cBhvr>
                                        <p:cTn id="241" dur="1" fill="hold">
                                          <p:stCondLst>
                                            <p:cond delay="499"/>
                                          </p:stCondLst>
                                        </p:cTn>
                                        <p:tgtEl>
                                          <p:spTgt spid="686"/>
                                        </p:tgtEl>
                                        <p:attrNameLst>
                                          <p:attrName>style.visibility</p:attrName>
                                        </p:attrNameLst>
                                      </p:cBhvr>
                                      <p:to>
                                        <p:strVal val="hidden"/>
                                      </p:to>
                                    </p:set>
                                  </p:childTnLst>
                                </p:cTn>
                              </p:par>
                              <p:par>
                                <p:cTn id="242" presetID="10" presetClass="exit" presetSubtype="0" fill="hold" grpId="6" nodeType="withEffect">
                                  <p:stCondLst>
                                    <p:cond delay="0"/>
                                  </p:stCondLst>
                                  <p:childTnLst>
                                    <p:animEffect transition="out" filter="fade">
                                      <p:cBhvr>
                                        <p:cTn id="243" dur="500"/>
                                        <p:tgtEl>
                                          <p:spTgt spid="687"/>
                                        </p:tgtEl>
                                      </p:cBhvr>
                                    </p:animEffect>
                                    <p:set>
                                      <p:cBhvr>
                                        <p:cTn id="244" dur="1" fill="hold">
                                          <p:stCondLst>
                                            <p:cond delay="499"/>
                                          </p:stCondLst>
                                        </p:cTn>
                                        <p:tgtEl>
                                          <p:spTgt spid="687"/>
                                        </p:tgtEl>
                                        <p:attrNameLst>
                                          <p:attrName>style.visibility</p:attrName>
                                        </p:attrNameLst>
                                      </p:cBhvr>
                                      <p:to>
                                        <p:strVal val="hidden"/>
                                      </p:to>
                                    </p:set>
                                  </p:childTnLst>
                                </p:cTn>
                              </p:par>
                              <p:par>
                                <p:cTn id="245" presetID="10" presetClass="exit" presetSubtype="0" fill="hold" grpId="5" nodeType="withEffect">
                                  <p:stCondLst>
                                    <p:cond delay="0"/>
                                  </p:stCondLst>
                                  <p:childTnLst>
                                    <p:animEffect transition="out" filter="fade">
                                      <p:cBhvr>
                                        <p:cTn id="246" dur="500"/>
                                        <p:tgtEl>
                                          <p:spTgt spid="356"/>
                                        </p:tgtEl>
                                      </p:cBhvr>
                                    </p:animEffect>
                                    <p:set>
                                      <p:cBhvr>
                                        <p:cTn id="247" dur="1" fill="hold">
                                          <p:stCondLst>
                                            <p:cond delay="499"/>
                                          </p:stCondLst>
                                        </p:cTn>
                                        <p:tgtEl>
                                          <p:spTgt spid="356"/>
                                        </p:tgtEl>
                                        <p:attrNameLst>
                                          <p:attrName>style.visibility</p:attrName>
                                        </p:attrNameLst>
                                      </p:cBhvr>
                                      <p:to>
                                        <p:strVal val="hidden"/>
                                      </p:to>
                                    </p:set>
                                  </p:childTnLst>
                                </p:cTn>
                              </p:par>
                              <p:par>
                                <p:cTn id="248" presetID="10" presetClass="exit" presetSubtype="0" fill="hold" grpId="5" nodeType="withEffect">
                                  <p:stCondLst>
                                    <p:cond delay="0"/>
                                  </p:stCondLst>
                                  <p:childTnLst>
                                    <p:animEffect transition="out" filter="fade">
                                      <p:cBhvr>
                                        <p:cTn id="249" dur="500"/>
                                        <p:tgtEl>
                                          <p:spTgt spid="690"/>
                                        </p:tgtEl>
                                      </p:cBhvr>
                                    </p:animEffect>
                                    <p:set>
                                      <p:cBhvr>
                                        <p:cTn id="250" dur="1" fill="hold">
                                          <p:stCondLst>
                                            <p:cond delay="499"/>
                                          </p:stCondLst>
                                        </p:cTn>
                                        <p:tgtEl>
                                          <p:spTgt spid="690"/>
                                        </p:tgtEl>
                                        <p:attrNameLst>
                                          <p:attrName>style.visibility</p:attrName>
                                        </p:attrNameLst>
                                      </p:cBhvr>
                                      <p:to>
                                        <p:strVal val="hidden"/>
                                      </p:to>
                                    </p:set>
                                  </p:childTnLst>
                                </p:cTn>
                              </p:par>
                              <p:par>
                                <p:cTn id="251" presetID="10" presetClass="exit" presetSubtype="0" fill="hold" grpId="6" nodeType="withEffect">
                                  <p:stCondLst>
                                    <p:cond delay="0"/>
                                  </p:stCondLst>
                                  <p:childTnLst>
                                    <p:animEffect transition="out" filter="fade">
                                      <p:cBhvr>
                                        <p:cTn id="252" dur="500"/>
                                        <p:tgtEl>
                                          <p:spTgt spid="357"/>
                                        </p:tgtEl>
                                      </p:cBhvr>
                                    </p:animEffect>
                                    <p:set>
                                      <p:cBhvr>
                                        <p:cTn id="253" dur="1" fill="hold">
                                          <p:stCondLst>
                                            <p:cond delay="499"/>
                                          </p:stCondLst>
                                        </p:cTn>
                                        <p:tgtEl>
                                          <p:spTgt spid="357"/>
                                        </p:tgtEl>
                                        <p:attrNameLst>
                                          <p:attrName>style.visibility</p:attrName>
                                        </p:attrNameLst>
                                      </p:cBhvr>
                                      <p:to>
                                        <p:strVal val="hidden"/>
                                      </p:to>
                                    </p:set>
                                  </p:childTnLst>
                                </p:cTn>
                              </p:par>
                            </p:childTnLst>
                          </p:cTn>
                        </p:par>
                      </p:childTnLst>
                    </p:cTn>
                  </p:par>
                </p:childTnLst>
              </p:cTn>
              <p:nextCondLst>
                <p:cond evt="onClick" delay="0">
                  <p:tgtEl>
                    <p:spTgt spid="353"/>
                  </p:tgtEl>
                </p:cond>
              </p:nextCondLst>
            </p:seq>
            <p:seq concurrent="1" nextAc="seek">
              <p:cTn id="254" restart="whenNotActive" fill="hold" evtFilter="cancelBubble" nodeType="interactiveSeq">
                <p:stCondLst>
                  <p:cond evt="onClick" delay="0">
                    <p:tgtEl>
                      <p:spTgt spid="2052"/>
                    </p:tgtEl>
                  </p:cond>
                </p:stCondLst>
                <p:endSync evt="end" delay="0">
                  <p:rtn val="all"/>
                </p:endSync>
                <p:childTnLst>
                  <p:par>
                    <p:cTn id="255" fill="hold">
                      <p:stCondLst>
                        <p:cond delay="0"/>
                      </p:stCondLst>
                      <p:childTnLst>
                        <p:par>
                          <p:cTn id="256" fill="hold">
                            <p:stCondLst>
                              <p:cond delay="0"/>
                            </p:stCondLst>
                            <p:childTnLst>
                              <p:par>
                                <p:cTn id="257" presetID="10" presetClass="entr" presetSubtype="0" fill="hold" grpId="0" nodeType="clickEffect">
                                  <p:stCondLst>
                                    <p:cond delay="0"/>
                                  </p:stCondLst>
                                  <p:childTnLst>
                                    <p:set>
                                      <p:cBhvr>
                                        <p:cTn id="258" dur="1" fill="hold">
                                          <p:stCondLst>
                                            <p:cond delay="0"/>
                                          </p:stCondLst>
                                        </p:cTn>
                                        <p:tgtEl>
                                          <p:spTgt spid="343"/>
                                        </p:tgtEl>
                                        <p:attrNameLst>
                                          <p:attrName>style.visibility</p:attrName>
                                        </p:attrNameLst>
                                      </p:cBhvr>
                                      <p:to>
                                        <p:strVal val="visible"/>
                                      </p:to>
                                    </p:set>
                                    <p:animEffect transition="in" filter="fade">
                                      <p:cBhvr>
                                        <p:cTn id="259" dur="500"/>
                                        <p:tgtEl>
                                          <p:spTgt spid="343"/>
                                        </p:tgtEl>
                                      </p:cBhvr>
                                    </p:animEffect>
                                  </p:childTnLst>
                                </p:cTn>
                              </p:par>
                              <p:par>
                                <p:cTn id="260" presetID="10" presetClass="exit" presetSubtype="0" fill="hold" grpId="6" nodeType="withEffect">
                                  <p:stCondLst>
                                    <p:cond delay="0"/>
                                  </p:stCondLst>
                                  <p:childTnLst>
                                    <p:animEffect transition="out" filter="fade">
                                      <p:cBhvr>
                                        <p:cTn id="261" dur="5000"/>
                                        <p:tgtEl>
                                          <p:spTgt spid="358"/>
                                        </p:tgtEl>
                                      </p:cBhvr>
                                    </p:animEffect>
                                    <p:set>
                                      <p:cBhvr>
                                        <p:cTn id="262" dur="1" fill="hold">
                                          <p:stCondLst>
                                            <p:cond delay="4999"/>
                                          </p:stCondLst>
                                        </p:cTn>
                                        <p:tgtEl>
                                          <p:spTgt spid="358"/>
                                        </p:tgtEl>
                                        <p:attrNameLst>
                                          <p:attrName>style.visibility</p:attrName>
                                        </p:attrNameLst>
                                      </p:cBhvr>
                                      <p:to>
                                        <p:strVal val="hidden"/>
                                      </p:to>
                                    </p:set>
                                  </p:childTnLst>
                                </p:cTn>
                              </p:par>
                              <p:par>
                                <p:cTn id="263" presetID="10" presetClass="exit" presetSubtype="0" fill="hold" grpId="6" nodeType="withEffect">
                                  <p:stCondLst>
                                    <p:cond delay="0"/>
                                  </p:stCondLst>
                                  <p:childTnLst>
                                    <p:animEffect transition="out" filter="fade">
                                      <p:cBhvr>
                                        <p:cTn id="264" dur="5000"/>
                                        <p:tgtEl>
                                          <p:spTgt spid="360"/>
                                        </p:tgtEl>
                                      </p:cBhvr>
                                    </p:animEffect>
                                    <p:set>
                                      <p:cBhvr>
                                        <p:cTn id="265" dur="1" fill="hold">
                                          <p:stCondLst>
                                            <p:cond delay="4999"/>
                                          </p:stCondLst>
                                        </p:cTn>
                                        <p:tgtEl>
                                          <p:spTgt spid="360"/>
                                        </p:tgtEl>
                                        <p:attrNameLst>
                                          <p:attrName>style.visibility</p:attrName>
                                        </p:attrNameLst>
                                      </p:cBhvr>
                                      <p:to>
                                        <p:strVal val="hidden"/>
                                      </p:to>
                                    </p:set>
                                  </p:childTnLst>
                                </p:cTn>
                              </p:par>
                              <p:par>
                                <p:cTn id="266" presetID="10" presetClass="exit" presetSubtype="0" fill="hold" grpId="7" nodeType="withEffect">
                                  <p:stCondLst>
                                    <p:cond delay="0"/>
                                  </p:stCondLst>
                                  <p:childTnLst>
                                    <p:animEffect transition="out" filter="fade">
                                      <p:cBhvr>
                                        <p:cTn id="267" dur="500"/>
                                        <p:tgtEl>
                                          <p:spTgt spid="357"/>
                                        </p:tgtEl>
                                      </p:cBhvr>
                                    </p:animEffect>
                                    <p:set>
                                      <p:cBhvr>
                                        <p:cTn id="268" dur="1" fill="hold">
                                          <p:stCondLst>
                                            <p:cond delay="499"/>
                                          </p:stCondLst>
                                        </p:cTn>
                                        <p:tgtEl>
                                          <p:spTgt spid="357"/>
                                        </p:tgtEl>
                                        <p:attrNameLst>
                                          <p:attrName>style.visibility</p:attrName>
                                        </p:attrNameLst>
                                      </p:cBhvr>
                                      <p:to>
                                        <p:strVal val="hidden"/>
                                      </p:to>
                                    </p:set>
                                  </p:childTnLst>
                                </p:cTn>
                              </p:par>
                              <p:par>
                                <p:cTn id="269" presetID="10" presetClass="exit" presetSubtype="0" fill="hold" grpId="6" nodeType="withEffect">
                                  <p:stCondLst>
                                    <p:cond delay="0"/>
                                  </p:stCondLst>
                                  <p:childTnLst>
                                    <p:animEffect transition="out" filter="fade">
                                      <p:cBhvr>
                                        <p:cTn id="270" dur="500"/>
                                        <p:tgtEl>
                                          <p:spTgt spid="690"/>
                                        </p:tgtEl>
                                      </p:cBhvr>
                                    </p:animEffect>
                                    <p:set>
                                      <p:cBhvr>
                                        <p:cTn id="271" dur="1" fill="hold">
                                          <p:stCondLst>
                                            <p:cond delay="499"/>
                                          </p:stCondLst>
                                        </p:cTn>
                                        <p:tgtEl>
                                          <p:spTgt spid="690"/>
                                        </p:tgtEl>
                                        <p:attrNameLst>
                                          <p:attrName>style.visibility</p:attrName>
                                        </p:attrNameLst>
                                      </p:cBhvr>
                                      <p:to>
                                        <p:strVal val="hidden"/>
                                      </p:to>
                                    </p:set>
                                  </p:childTnLst>
                                </p:cTn>
                              </p:par>
                              <p:par>
                                <p:cTn id="272" presetID="10" presetClass="exit" presetSubtype="0" fill="hold" grpId="6" nodeType="withEffect">
                                  <p:stCondLst>
                                    <p:cond delay="0"/>
                                  </p:stCondLst>
                                  <p:childTnLst>
                                    <p:animEffect transition="out" filter="fade">
                                      <p:cBhvr>
                                        <p:cTn id="273" dur="500"/>
                                        <p:tgtEl>
                                          <p:spTgt spid="356"/>
                                        </p:tgtEl>
                                      </p:cBhvr>
                                    </p:animEffect>
                                    <p:set>
                                      <p:cBhvr>
                                        <p:cTn id="274" dur="1" fill="hold">
                                          <p:stCondLst>
                                            <p:cond delay="499"/>
                                          </p:stCondLst>
                                        </p:cTn>
                                        <p:tgtEl>
                                          <p:spTgt spid="356"/>
                                        </p:tgtEl>
                                        <p:attrNameLst>
                                          <p:attrName>style.visibility</p:attrName>
                                        </p:attrNameLst>
                                      </p:cBhvr>
                                      <p:to>
                                        <p:strVal val="hidden"/>
                                      </p:to>
                                    </p:set>
                                  </p:childTnLst>
                                </p:cTn>
                              </p:par>
                              <p:par>
                                <p:cTn id="275" presetID="10" presetClass="exit" presetSubtype="0" fill="hold" grpId="6" nodeType="withEffect">
                                  <p:stCondLst>
                                    <p:cond delay="0"/>
                                  </p:stCondLst>
                                  <p:childTnLst>
                                    <p:animEffect transition="out" filter="fade">
                                      <p:cBhvr>
                                        <p:cTn id="276" dur="500"/>
                                        <p:tgtEl>
                                          <p:spTgt spid="688"/>
                                        </p:tgtEl>
                                      </p:cBhvr>
                                    </p:animEffect>
                                    <p:set>
                                      <p:cBhvr>
                                        <p:cTn id="277" dur="1" fill="hold">
                                          <p:stCondLst>
                                            <p:cond delay="499"/>
                                          </p:stCondLst>
                                        </p:cTn>
                                        <p:tgtEl>
                                          <p:spTgt spid="688"/>
                                        </p:tgtEl>
                                        <p:attrNameLst>
                                          <p:attrName>style.visibility</p:attrName>
                                        </p:attrNameLst>
                                      </p:cBhvr>
                                      <p:to>
                                        <p:strVal val="hidden"/>
                                      </p:to>
                                    </p:set>
                                  </p:childTnLst>
                                </p:cTn>
                              </p:par>
                              <p:par>
                                <p:cTn id="278" presetID="10" presetClass="exit" presetSubtype="0" fill="hold" grpId="7" nodeType="withEffect">
                                  <p:stCondLst>
                                    <p:cond delay="0"/>
                                  </p:stCondLst>
                                  <p:childTnLst>
                                    <p:animEffect transition="out" filter="fade">
                                      <p:cBhvr>
                                        <p:cTn id="279" dur="500"/>
                                        <p:tgtEl>
                                          <p:spTgt spid="687"/>
                                        </p:tgtEl>
                                      </p:cBhvr>
                                    </p:animEffect>
                                    <p:set>
                                      <p:cBhvr>
                                        <p:cTn id="280" dur="1" fill="hold">
                                          <p:stCondLst>
                                            <p:cond delay="499"/>
                                          </p:stCondLst>
                                        </p:cTn>
                                        <p:tgtEl>
                                          <p:spTgt spid="687"/>
                                        </p:tgtEl>
                                        <p:attrNameLst>
                                          <p:attrName>style.visibility</p:attrName>
                                        </p:attrNameLst>
                                      </p:cBhvr>
                                      <p:to>
                                        <p:strVal val="hidden"/>
                                      </p:to>
                                    </p:set>
                                  </p:childTnLst>
                                </p:cTn>
                              </p:par>
                              <p:par>
                                <p:cTn id="281" presetID="10" presetClass="exit" presetSubtype="0" fill="hold" grpId="7" nodeType="withEffect">
                                  <p:stCondLst>
                                    <p:cond delay="0"/>
                                  </p:stCondLst>
                                  <p:childTnLst>
                                    <p:animEffect transition="out" filter="fade">
                                      <p:cBhvr>
                                        <p:cTn id="282" dur="500"/>
                                        <p:tgtEl>
                                          <p:spTgt spid="686"/>
                                        </p:tgtEl>
                                      </p:cBhvr>
                                    </p:animEffect>
                                    <p:set>
                                      <p:cBhvr>
                                        <p:cTn id="283" dur="1" fill="hold">
                                          <p:stCondLst>
                                            <p:cond delay="499"/>
                                          </p:stCondLst>
                                        </p:cTn>
                                        <p:tgtEl>
                                          <p:spTgt spid="686"/>
                                        </p:tgtEl>
                                        <p:attrNameLst>
                                          <p:attrName>style.visibility</p:attrName>
                                        </p:attrNameLst>
                                      </p:cBhvr>
                                      <p:to>
                                        <p:strVal val="hidden"/>
                                      </p:to>
                                    </p:set>
                                  </p:childTnLst>
                                </p:cTn>
                              </p:par>
                              <p:par>
                                <p:cTn id="284" presetID="10" presetClass="exit" presetSubtype="0" fill="hold" grpId="6" nodeType="withEffect">
                                  <p:stCondLst>
                                    <p:cond delay="0"/>
                                  </p:stCondLst>
                                  <p:childTnLst>
                                    <p:animEffect transition="out" filter="fade">
                                      <p:cBhvr>
                                        <p:cTn id="285" dur="500"/>
                                        <p:tgtEl>
                                          <p:spTgt spid="685"/>
                                        </p:tgtEl>
                                      </p:cBhvr>
                                    </p:animEffect>
                                    <p:set>
                                      <p:cBhvr>
                                        <p:cTn id="286" dur="1" fill="hold">
                                          <p:stCondLst>
                                            <p:cond delay="499"/>
                                          </p:stCondLst>
                                        </p:cTn>
                                        <p:tgtEl>
                                          <p:spTgt spid="685"/>
                                        </p:tgtEl>
                                        <p:attrNameLst>
                                          <p:attrName>style.visibility</p:attrName>
                                        </p:attrNameLst>
                                      </p:cBhvr>
                                      <p:to>
                                        <p:strVal val="hidden"/>
                                      </p:to>
                                    </p:set>
                                  </p:childTnLst>
                                </p:cTn>
                              </p:par>
                              <p:par>
                                <p:cTn id="287" presetID="10" presetClass="exit" presetSubtype="0" fill="hold" grpId="6" nodeType="withEffect">
                                  <p:stCondLst>
                                    <p:cond delay="0"/>
                                  </p:stCondLst>
                                  <p:childTnLst>
                                    <p:animEffect transition="out" filter="fade">
                                      <p:cBhvr>
                                        <p:cTn id="288" dur="500"/>
                                        <p:tgtEl>
                                          <p:spTgt spid="684"/>
                                        </p:tgtEl>
                                      </p:cBhvr>
                                    </p:animEffect>
                                    <p:set>
                                      <p:cBhvr>
                                        <p:cTn id="289" dur="1" fill="hold">
                                          <p:stCondLst>
                                            <p:cond delay="499"/>
                                          </p:stCondLst>
                                        </p:cTn>
                                        <p:tgtEl>
                                          <p:spTgt spid="684"/>
                                        </p:tgtEl>
                                        <p:attrNameLst>
                                          <p:attrName>style.visibility</p:attrName>
                                        </p:attrNameLst>
                                      </p:cBhvr>
                                      <p:to>
                                        <p:strVal val="hidden"/>
                                      </p:to>
                                    </p:set>
                                  </p:childTnLst>
                                </p:cTn>
                              </p:par>
                              <p:par>
                                <p:cTn id="290" presetID="10" presetClass="exit" presetSubtype="0" fill="hold" grpId="8" nodeType="withEffect">
                                  <p:stCondLst>
                                    <p:cond delay="0"/>
                                  </p:stCondLst>
                                  <p:childTnLst>
                                    <p:animEffect transition="out" filter="fade">
                                      <p:cBhvr>
                                        <p:cTn id="291" dur="500"/>
                                        <p:tgtEl>
                                          <p:spTgt spid="683"/>
                                        </p:tgtEl>
                                      </p:cBhvr>
                                    </p:animEffect>
                                    <p:set>
                                      <p:cBhvr>
                                        <p:cTn id="292" dur="1" fill="hold">
                                          <p:stCondLst>
                                            <p:cond delay="499"/>
                                          </p:stCondLst>
                                        </p:cTn>
                                        <p:tgtEl>
                                          <p:spTgt spid="683"/>
                                        </p:tgtEl>
                                        <p:attrNameLst>
                                          <p:attrName>style.visibility</p:attrName>
                                        </p:attrNameLst>
                                      </p:cBhvr>
                                      <p:to>
                                        <p:strVal val="hidden"/>
                                      </p:to>
                                    </p:set>
                                  </p:childTnLst>
                                </p:cTn>
                              </p:par>
                              <p:par>
                                <p:cTn id="293" presetID="10" presetClass="exit" presetSubtype="0" fill="hold" grpId="5" nodeType="withEffect">
                                  <p:stCondLst>
                                    <p:cond delay="0"/>
                                  </p:stCondLst>
                                  <p:childTnLst>
                                    <p:animEffect transition="out" filter="fade">
                                      <p:cBhvr>
                                        <p:cTn id="294" dur="500"/>
                                        <p:tgtEl>
                                          <p:spTgt spid="341"/>
                                        </p:tgtEl>
                                      </p:cBhvr>
                                    </p:animEffect>
                                    <p:set>
                                      <p:cBhvr>
                                        <p:cTn id="295" dur="1" fill="hold">
                                          <p:stCondLst>
                                            <p:cond delay="499"/>
                                          </p:stCondLst>
                                        </p:cTn>
                                        <p:tgtEl>
                                          <p:spTgt spid="341"/>
                                        </p:tgtEl>
                                        <p:attrNameLst>
                                          <p:attrName>style.visibility</p:attrName>
                                        </p:attrNameLst>
                                      </p:cBhvr>
                                      <p:to>
                                        <p:strVal val="hidden"/>
                                      </p:to>
                                    </p:set>
                                  </p:childTnLst>
                                </p:cTn>
                              </p:par>
                            </p:childTnLst>
                          </p:cTn>
                        </p:par>
                      </p:childTnLst>
                    </p:cTn>
                  </p:par>
                </p:childTnLst>
              </p:cTn>
              <p:nextCondLst>
                <p:cond evt="onClick" delay="0">
                  <p:tgtEl>
                    <p:spTgt spid="2052"/>
                  </p:tgtEl>
                </p:cond>
              </p:nextCondLst>
            </p:seq>
            <p:seq concurrent="1" nextAc="seek">
              <p:cTn id="296" restart="whenNotActive" fill="hold" evtFilter="cancelBubble" nodeType="interactiveSeq">
                <p:stCondLst>
                  <p:cond evt="onClick" delay="0">
                    <p:tgtEl>
                      <p:spTgt spid="2079"/>
                    </p:tgtEl>
                  </p:cond>
                </p:stCondLst>
                <p:endSync evt="end" delay="0">
                  <p:rtn val="all"/>
                </p:endSync>
                <p:childTnLst>
                  <p:par>
                    <p:cTn id="297" fill="hold">
                      <p:stCondLst>
                        <p:cond delay="0"/>
                      </p:stCondLst>
                      <p:childTnLst>
                        <p:par>
                          <p:cTn id="298" fill="hold">
                            <p:stCondLst>
                              <p:cond delay="0"/>
                            </p:stCondLst>
                            <p:childTnLst>
                              <p:par>
                                <p:cTn id="299" presetID="10" presetClass="entr" presetSubtype="0" fill="hold" grpId="0" nodeType="clickEffect">
                                  <p:stCondLst>
                                    <p:cond delay="0"/>
                                  </p:stCondLst>
                                  <p:childTnLst>
                                    <p:set>
                                      <p:cBhvr>
                                        <p:cTn id="300" dur="1" fill="hold">
                                          <p:stCondLst>
                                            <p:cond delay="0"/>
                                          </p:stCondLst>
                                        </p:cTn>
                                        <p:tgtEl>
                                          <p:spTgt spid="357"/>
                                        </p:tgtEl>
                                        <p:attrNameLst>
                                          <p:attrName>style.visibility</p:attrName>
                                        </p:attrNameLst>
                                      </p:cBhvr>
                                      <p:to>
                                        <p:strVal val="visible"/>
                                      </p:to>
                                    </p:set>
                                    <p:animEffect transition="in" filter="fade">
                                      <p:cBhvr>
                                        <p:cTn id="301" dur="500"/>
                                        <p:tgtEl>
                                          <p:spTgt spid="357"/>
                                        </p:tgtEl>
                                      </p:cBhvr>
                                    </p:animEffect>
                                  </p:childTnLst>
                                </p:cTn>
                              </p:par>
                              <p:par>
                                <p:cTn id="302" presetID="10" presetClass="exit" presetSubtype="0" fill="hold" grpId="7" nodeType="withEffect">
                                  <p:stCondLst>
                                    <p:cond delay="0"/>
                                  </p:stCondLst>
                                  <p:childTnLst>
                                    <p:animEffect transition="out" filter="fade">
                                      <p:cBhvr>
                                        <p:cTn id="303" dur="5000"/>
                                        <p:tgtEl>
                                          <p:spTgt spid="358"/>
                                        </p:tgtEl>
                                      </p:cBhvr>
                                    </p:animEffect>
                                    <p:set>
                                      <p:cBhvr>
                                        <p:cTn id="304" dur="1" fill="hold">
                                          <p:stCondLst>
                                            <p:cond delay="4999"/>
                                          </p:stCondLst>
                                        </p:cTn>
                                        <p:tgtEl>
                                          <p:spTgt spid="358"/>
                                        </p:tgtEl>
                                        <p:attrNameLst>
                                          <p:attrName>style.visibility</p:attrName>
                                        </p:attrNameLst>
                                      </p:cBhvr>
                                      <p:to>
                                        <p:strVal val="hidden"/>
                                      </p:to>
                                    </p:set>
                                  </p:childTnLst>
                                </p:cTn>
                              </p:par>
                              <p:par>
                                <p:cTn id="305" presetID="10" presetClass="exit" presetSubtype="0" fill="hold" grpId="7" nodeType="withEffect">
                                  <p:stCondLst>
                                    <p:cond delay="0"/>
                                  </p:stCondLst>
                                  <p:childTnLst>
                                    <p:animEffect transition="out" filter="fade">
                                      <p:cBhvr>
                                        <p:cTn id="306" dur="5000"/>
                                        <p:tgtEl>
                                          <p:spTgt spid="360"/>
                                        </p:tgtEl>
                                      </p:cBhvr>
                                    </p:animEffect>
                                    <p:set>
                                      <p:cBhvr>
                                        <p:cTn id="307" dur="1" fill="hold">
                                          <p:stCondLst>
                                            <p:cond delay="4999"/>
                                          </p:stCondLst>
                                        </p:cTn>
                                        <p:tgtEl>
                                          <p:spTgt spid="360"/>
                                        </p:tgtEl>
                                        <p:attrNameLst>
                                          <p:attrName>style.visibility</p:attrName>
                                        </p:attrNameLst>
                                      </p:cBhvr>
                                      <p:to>
                                        <p:strVal val="hidden"/>
                                      </p:to>
                                    </p:set>
                                  </p:childTnLst>
                                </p:cTn>
                              </p:par>
                              <p:par>
                                <p:cTn id="308" presetID="10" presetClass="exit" presetSubtype="0" fill="hold" grpId="6" nodeType="withEffect">
                                  <p:stCondLst>
                                    <p:cond delay="0"/>
                                  </p:stCondLst>
                                  <p:childTnLst>
                                    <p:animEffect transition="out" filter="fade">
                                      <p:cBhvr>
                                        <p:cTn id="309" dur="500"/>
                                        <p:tgtEl>
                                          <p:spTgt spid="341"/>
                                        </p:tgtEl>
                                      </p:cBhvr>
                                    </p:animEffect>
                                    <p:set>
                                      <p:cBhvr>
                                        <p:cTn id="310" dur="1" fill="hold">
                                          <p:stCondLst>
                                            <p:cond delay="499"/>
                                          </p:stCondLst>
                                        </p:cTn>
                                        <p:tgtEl>
                                          <p:spTgt spid="341"/>
                                        </p:tgtEl>
                                        <p:attrNameLst>
                                          <p:attrName>style.visibility</p:attrName>
                                        </p:attrNameLst>
                                      </p:cBhvr>
                                      <p:to>
                                        <p:strVal val="hidden"/>
                                      </p:to>
                                    </p:set>
                                  </p:childTnLst>
                                </p:cTn>
                              </p:par>
                              <p:par>
                                <p:cTn id="311" presetID="10" presetClass="exit" presetSubtype="0" fill="hold" grpId="7" nodeType="withEffect">
                                  <p:stCondLst>
                                    <p:cond delay="0"/>
                                  </p:stCondLst>
                                  <p:childTnLst>
                                    <p:animEffect transition="out" filter="fade">
                                      <p:cBhvr>
                                        <p:cTn id="312" dur="500"/>
                                        <p:tgtEl>
                                          <p:spTgt spid="343"/>
                                        </p:tgtEl>
                                      </p:cBhvr>
                                    </p:animEffect>
                                    <p:set>
                                      <p:cBhvr>
                                        <p:cTn id="313" dur="1" fill="hold">
                                          <p:stCondLst>
                                            <p:cond delay="499"/>
                                          </p:stCondLst>
                                        </p:cTn>
                                        <p:tgtEl>
                                          <p:spTgt spid="343"/>
                                        </p:tgtEl>
                                        <p:attrNameLst>
                                          <p:attrName>style.visibility</p:attrName>
                                        </p:attrNameLst>
                                      </p:cBhvr>
                                      <p:to>
                                        <p:strVal val="hidden"/>
                                      </p:to>
                                    </p:set>
                                  </p:childTnLst>
                                </p:cTn>
                              </p:par>
                              <p:par>
                                <p:cTn id="314" presetID="10" presetClass="exit" presetSubtype="0" fill="hold" grpId="9" nodeType="withEffect">
                                  <p:stCondLst>
                                    <p:cond delay="0"/>
                                  </p:stCondLst>
                                  <p:childTnLst>
                                    <p:animEffect transition="out" filter="fade">
                                      <p:cBhvr>
                                        <p:cTn id="315" dur="500"/>
                                        <p:tgtEl>
                                          <p:spTgt spid="683"/>
                                        </p:tgtEl>
                                      </p:cBhvr>
                                    </p:animEffect>
                                    <p:set>
                                      <p:cBhvr>
                                        <p:cTn id="316" dur="1" fill="hold">
                                          <p:stCondLst>
                                            <p:cond delay="499"/>
                                          </p:stCondLst>
                                        </p:cTn>
                                        <p:tgtEl>
                                          <p:spTgt spid="683"/>
                                        </p:tgtEl>
                                        <p:attrNameLst>
                                          <p:attrName>style.visibility</p:attrName>
                                        </p:attrNameLst>
                                      </p:cBhvr>
                                      <p:to>
                                        <p:strVal val="hidden"/>
                                      </p:to>
                                    </p:set>
                                  </p:childTnLst>
                                </p:cTn>
                              </p:par>
                              <p:par>
                                <p:cTn id="317" presetID="10" presetClass="exit" presetSubtype="0" fill="hold" grpId="7" nodeType="withEffect">
                                  <p:stCondLst>
                                    <p:cond delay="0"/>
                                  </p:stCondLst>
                                  <p:childTnLst>
                                    <p:animEffect transition="out" filter="fade">
                                      <p:cBhvr>
                                        <p:cTn id="318" dur="500"/>
                                        <p:tgtEl>
                                          <p:spTgt spid="684"/>
                                        </p:tgtEl>
                                      </p:cBhvr>
                                    </p:animEffect>
                                    <p:set>
                                      <p:cBhvr>
                                        <p:cTn id="319" dur="1" fill="hold">
                                          <p:stCondLst>
                                            <p:cond delay="499"/>
                                          </p:stCondLst>
                                        </p:cTn>
                                        <p:tgtEl>
                                          <p:spTgt spid="684"/>
                                        </p:tgtEl>
                                        <p:attrNameLst>
                                          <p:attrName>style.visibility</p:attrName>
                                        </p:attrNameLst>
                                      </p:cBhvr>
                                      <p:to>
                                        <p:strVal val="hidden"/>
                                      </p:to>
                                    </p:set>
                                  </p:childTnLst>
                                </p:cTn>
                              </p:par>
                              <p:par>
                                <p:cTn id="320" presetID="10" presetClass="exit" presetSubtype="0" fill="hold" grpId="7" nodeType="withEffect">
                                  <p:stCondLst>
                                    <p:cond delay="0"/>
                                  </p:stCondLst>
                                  <p:childTnLst>
                                    <p:animEffect transition="out" filter="fade">
                                      <p:cBhvr>
                                        <p:cTn id="321" dur="500"/>
                                        <p:tgtEl>
                                          <p:spTgt spid="685"/>
                                        </p:tgtEl>
                                      </p:cBhvr>
                                    </p:animEffect>
                                    <p:set>
                                      <p:cBhvr>
                                        <p:cTn id="322" dur="1" fill="hold">
                                          <p:stCondLst>
                                            <p:cond delay="499"/>
                                          </p:stCondLst>
                                        </p:cTn>
                                        <p:tgtEl>
                                          <p:spTgt spid="685"/>
                                        </p:tgtEl>
                                        <p:attrNameLst>
                                          <p:attrName>style.visibility</p:attrName>
                                        </p:attrNameLst>
                                      </p:cBhvr>
                                      <p:to>
                                        <p:strVal val="hidden"/>
                                      </p:to>
                                    </p:set>
                                  </p:childTnLst>
                                </p:cTn>
                              </p:par>
                              <p:par>
                                <p:cTn id="323" presetID="10" presetClass="exit" presetSubtype="0" fill="hold" grpId="8" nodeType="withEffect">
                                  <p:stCondLst>
                                    <p:cond delay="0"/>
                                  </p:stCondLst>
                                  <p:childTnLst>
                                    <p:animEffect transition="out" filter="fade">
                                      <p:cBhvr>
                                        <p:cTn id="324" dur="500"/>
                                        <p:tgtEl>
                                          <p:spTgt spid="686"/>
                                        </p:tgtEl>
                                      </p:cBhvr>
                                    </p:animEffect>
                                    <p:set>
                                      <p:cBhvr>
                                        <p:cTn id="325" dur="1" fill="hold">
                                          <p:stCondLst>
                                            <p:cond delay="499"/>
                                          </p:stCondLst>
                                        </p:cTn>
                                        <p:tgtEl>
                                          <p:spTgt spid="686"/>
                                        </p:tgtEl>
                                        <p:attrNameLst>
                                          <p:attrName>style.visibility</p:attrName>
                                        </p:attrNameLst>
                                      </p:cBhvr>
                                      <p:to>
                                        <p:strVal val="hidden"/>
                                      </p:to>
                                    </p:set>
                                  </p:childTnLst>
                                </p:cTn>
                              </p:par>
                              <p:par>
                                <p:cTn id="326" presetID="10" presetClass="exit" presetSubtype="0" fill="hold" grpId="8" nodeType="withEffect">
                                  <p:stCondLst>
                                    <p:cond delay="0"/>
                                  </p:stCondLst>
                                  <p:childTnLst>
                                    <p:animEffect transition="out" filter="fade">
                                      <p:cBhvr>
                                        <p:cTn id="327" dur="500"/>
                                        <p:tgtEl>
                                          <p:spTgt spid="687"/>
                                        </p:tgtEl>
                                      </p:cBhvr>
                                    </p:animEffect>
                                    <p:set>
                                      <p:cBhvr>
                                        <p:cTn id="328" dur="1" fill="hold">
                                          <p:stCondLst>
                                            <p:cond delay="499"/>
                                          </p:stCondLst>
                                        </p:cTn>
                                        <p:tgtEl>
                                          <p:spTgt spid="687"/>
                                        </p:tgtEl>
                                        <p:attrNameLst>
                                          <p:attrName>style.visibility</p:attrName>
                                        </p:attrNameLst>
                                      </p:cBhvr>
                                      <p:to>
                                        <p:strVal val="hidden"/>
                                      </p:to>
                                    </p:set>
                                  </p:childTnLst>
                                </p:cTn>
                              </p:par>
                              <p:par>
                                <p:cTn id="329" presetID="10" presetClass="exit" presetSubtype="0" fill="hold" grpId="7" nodeType="withEffect">
                                  <p:stCondLst>
                                    <p:cond delay="0"/>
                                  </p:stCondLst>
                                  <p:childTnLst>
                                    <p:animEffect transition="out" filter="fade">
                                      <p:cBhvr>
                                        <p:cTn id="330" dur="500"/>
                                        <p:tgtEl>
                                          <p:spTgt spid="688"/>
                                        </p:tgtEl>
                                      </p:cBhvr>
                                    </p:animEffect>
                                    <p:set>
                                      <p:cBhvr>
                                        <p:cTn id="331" dur="1" fill="hold">
                                          <p:stCondLst>
                                            <p:cond delay="499"/>
                                          </p:stCondLst>
                                        </p:cTn>
                                        <p:tgtEl>
                                          <p:spTgt spid="688"/>
                                        </p:tgtEl>
                                        <p:attrNameLst>
                                          <p:attrName>style.visibility</p:attrName>
                                        </p:attrNameLst>
                                      </p:cBhvr>
                                      <p:to>
                                        <p:strVal val="hidden"/>
                                      </p:to>
                                    </p:set>
                                  </p:childTnLst>
                                </p:cTn>
                              </p:par>
                              <p:par>
                                <p:cTn id="332" presetID="10" presetClass="exit" presetSubtype="0" fill="hold" grpId="7" nodeType="withEffect">
                                  <p:stCondLst>
                                    <p:cond delay="0"/>
                                  </p:stCondLst>
                                  <p:childTnLst>
                                    <p:animEffect transition="out" filter="fade">
                                      <p:cBhvr>
                                        <p:cTn id="333" dur="500"/>
                                        <p:tgtEl>
                                          <p:spTgt spid="356"/>
                                        </p:tgtEl>
                                      </p:cBhvr>
                                    </p:animEffect>
                                    <p:set>
                                      <p:cBhvr>
                                        <p:cTn id="334" dur="1" fill="hold">
                                          <p:stCondLst>
                                            <p:cond delay="499"/>
                                          </p:stCondLst>
                                        </p:cTn>
                                        <p:tgtEl>
                                          <p:spTgt spid="356"/>
                                        </p:tgtEl>
                                        <p:attrNameLst>
                                          <p:attrName>style.visibility</p:attrName>
                                        </p:attrNameLst>
                                      </p:cBhvr>
                                      <p:to>
                                        <p:strVal val="hidden"/>
                                      </p:to>
                                    </p:set>
                                  </p:childTnLst>
                                </p:cTn>
                              </p:par>
                              <p:par>
                                <p:cTn id="335" presetID="10" presetClass="exit" presetSubtype="0" fill="hold" grpId="7" nodeType="withEffect">
                                  <p:stCondLst>
                                    <p:cond delay="0"/>
                                  </p:stCondLst>
                                  <p:childTnLst>
                                    <p:animEffect transition="out" filter="fade">
                                      <p:cBhvr>
                                        <p:cTn id="336" dur="500"/>
                                        <p:tgtEl>
                                          <p:spTgt spid="690"/>
                                        </p:tgtEl>
                                      </p:cBhvr>
                                    </p:animEffect>
                                    <p:set>
                                      <p:cBhvr>
                                        <p:cTn id="337" dur="1" fill="hold">
                                          <p:stCondLst>
                                            <p:cond delay="499"/>
                                          </p:stCondLst>
                                        </p:cTn>
                                        <p:tgtEl>
                                          <p:spTgt spid="690"/>
                                        </p:tgtEl>
                                        <p:attrNameLst>
                                          <p:attrName>style.visibility</p:attrName>
                                        </p:attrNameLst>
                                      </p:cBhvr>
                                      <p:to>
                                        <p:strVal val="hidden"/>
                                      </p:to>
                                    </p:set>
                                  </p:childTnLst>
                                </p:cTn>
                              </p:par>
                            </p:childTnLst>
                          </p:cTn>
                        </p:par>
                      </p:childTnLst>
                    </p:cTn>
                  </p:par>
                </p:childTnLst>
              </p:cTn>
              <p:nextCondLst>
                <p:cond evt="onClick" delay="0">
                  <p:tgtEl>
                    <p:spTgt spid="2079"/>
                  </p:tgtEl>
                </p:cond>
              </p:nextCondLst>
            </p:seq>
            <p:seq concurrent="1" nextAc="seek">
              <p:cTn id="338" restart="whenNotActive" fill="hold" evtFilter="cancelBubble" nodeType="interactiveSeq">
                <p:stCondLst>
                  <p:cond evt="onClick" delay="0">
                    <p:tgtEl>
                      <p:spTgt spid="2270"/>
                    </p:tgtEl>
                  </p:cond>
                </p:stCondLst>
                <p:endSync evt="end" delay="0">
                  <p:rtn val="all"/>
                </p:endSync>
                <p:childTnLst>
                  <p:par>
                    <p:cTn id="339" fill="hold">
                      <p:stCondLst>
                        <p:cond delay="0"/>
                      </p:stCondLst>
                      <p:childTnLst>
                        <p:par>
                          <p:cTn id="340" fill="hold">
                            <p:stCondLst>
                              <p:cond delay="0"/>
                            </p:stCondLst>
                            <p:childTnLst>
                              <p:par>
                                <p:cTn id="341" presetID="10" presetClass="entr" presetSubtype="0" fill="hold" grpId="0" nodeType="clickEffect">
                                  <p:stCondLst>
                                    <p:cond delay="0"/>
                                  </p:stCondLst>
                                  <p:childTnLst>
                                    <p:set>
                                      <p:cBhvr>
                                        <p:cTn id="342" dur="1" fill="hold">
                                          <p:stCondLst>
                                            <p:cond delay="0"/>
                                          </p:stCondLst>
                                        </p:cTn>
                                        <p:tgtEl>
                                          <p:spTgt spid="687"/>
                                        </p:tgtEl>
                                        <p:attrNameLst>
                                          <p:attrName>style.visibility</p:attrName>
                                        </p:attrNameLst>
                                      </p:cBhvr>
                                      <p:to>
                                        <p:strVal val="visible"/>
                                      </p:to>
                                    </p:set>
                                    <p:animEffect transition="in" filter="fade">
                                      <p:cBhvr>
                                        <p:cTn id="343" dur="500"/>
                                        <p:tgtEl>
                                          <p:spTgt spid="687"/>
                                        </p:tgtEl>
                                      </p:cBhvr>
                                    </p:animEffect>
                                  </p:childTnLst>
                                </p:cTn>
                              </p:par>
                              <p:par>
                                <p:cTn id="344" presetID="10" presetClass="exit" presetSubtype="0" fill="hold" grpId="8" nodeType="withEffect">
                                  <p:stCondLst>
                                    <p:cond delay="0"/>
                                  </p:stCondLst>
                                  <p:childTnLst>
                                    <p:animEffect transition="out" filter="fade">
                                      <p:cBhvr>
                                        <p:cTn id="345" dur="5000"/>
                                        <p:tgtEl>
                                          <p:spTgt spid="358"/>
                                        </p:tgtEl>
                                      </p:cBhvr>
                                    </p:animEffect>
                                    <p:set>
                                      <p:cBhvr>
                                        <p:cTn id="346" dur="1" fill="hold">
                                          <p:stCondLst>
                                            <p:cond delay="4999"/>
                                          </p:stCondLst>
                                        </p:cTn>
                                        <p:tgtEl>
                                          <p:spTgt spid="358"/>
                                        </p:tgtEl>
                                        <p:attrNameLst>
                                          <p:attrName>style.visibility</p:attrName>
                                        </p:attrNameLst>
                                      </p:cBhvr>
                                      <p:to>
                                        <p:strVal val="hidden"/>
                                      </p:to>
                                    </p:set>
                                  </p:childTnLst>
                                </p:cTn>
                              </p:par>
                              <p:par>
                                <p:cTn id="347" presetID="10" presetClass="exit" presetSubtype="0" fill="hold" grpId="8" nodeType="withEffect">
                                  <p:stCondLst>
                                    <p:cond delay="0"/>
                                  </p:stCondLst>
                                  <p:childTnLst>
                                    <p:animEffect transition="out" filter="fade">
                                      <p:cBhvr>
                                        <p:cTn id="348" dur="5000"/>
                                        <p:tgtEl>
                                          <p:spTgt spid="360"/>
                                        </p:tgtEl>
                                      </p:cBhvr>
                                    </p:animEffect>
                                    <p:set>
                                      <p:cBhvr>
                                        <p:cTn id="349" dur="1" fill="hold">
                                          <p:stCondLst>
                                            <p:cond delay="4999"/>
                                          </p:stCondLst>
                                        </p:cTn>
                                        <p:tgtEl>
                                          <p:spTgt spid="360"/>
                                        </p:tgtEl>
                                        <p:attrNameLst>
                                          <p:attrName>style.visibility</p:attrName>
                                        </p:attrNameLst>
                                      </p:cBhvr>
                                      <p:to>
                                        <p:strVal val="hidden"/>
                                      </p:to>
                                    </p:set>
                                  </p:childTnLst>
                                </p:cTn>
                              </p:par>
                              <p:par>
                                <p:cTn id="350" presetID="10" presetClass="exit" presetSubtype="0" fill="hold" grpId="8" nodeType="withEffect">
                                  <p:stCondLst>
                                    <p:cond delay="0"/>
                                  </p:stCondLst>
                                  <p:childTnLst>
                                    <p:animEffect transition="out" filter="fade">
                                      <p:cBhvr>
                                        <p:cTn id="351" dur="500"/>
                                        <p:tgtEl>
                                          <p:spTgt spid="357"/>
                                        </p:tgtEl>
                                      </p:cBhvr>
                                    </p:animEffect>
                                    <p:set>
                                      <p:cBhvr>
                                        <p:cTn id="352" dur="1" fill="hold">
                                          <p:stCondLst>
                                            <p:cond delay="499"/>
                                          </p:stCondLst>
                                        </p:cTn>
                                        <p:tgtEl>
                                          <p:spTgt spid="357"/>
                                        </p:tgtEl>
                                        <p:attrNameLst>
                                          <p:attrName>style.visibility</p:attrName>
                                        </p:attrNameLst>
                                      </p:cBhvr>
                                      <p:to>
                                        <p:strVal val="hidden"/>
                                      </p:to>
                                    </p:set>
                                  </p:childTnLst>
                                </p:cTn>
                              </p:par>
                              <p:par>
                                <p:cTn id="353" presetID="10" presetClass="exit" presetSubtype="0" fill="hold" grpId="8" nodeType="withEffect">
                                  <p:stCondLst>
                                    <p:cond delay="0"/>
                                  </p:stCondLst>
                                  <p:childTnLst>
                                    <p:animEffect transition="out" filter="fade">
                                      <p:cBhvr>
                                        <p:cTn id="354" dur="500"/>
                                        <p:tgtEl>
                                          <p:spTgt spid="690"/>
                                        </p:tgtEl>
                                      </p:cBhvr>
                                    </p:animEffect>
                                    <p:set>
                                      <p:cBhvr>
                                        <p:cTn id="355" dur="1" fill="hold">
                                          <p:stCondLst>
                                            <p:cond delay="499"/>
                                          </p:stCondLst>
                                        </p:cTn>
                                        <p:tgtEl>
                                          <p:spTgt spid="690"/>
                                        </p:tgtEl>
                                        <p:attrNameLst>
                                          <p:attrName>style.visibility</p:attrName>
                                        </p:attrNameLst>
                                      </p:cBhvr>
                                      <p:to>
                                        <p:strVal val="hidden"/>
                                      </p:to>
                                    </p:set>
                                  </p:childTnLst>
                                </p:cTn>
                              </p:par>
                              <p:par>
                                <p:cTn id="356" presetID="10" presetClass="exit" presetSubtype="0" fill="hold" grpId="8" nodeType="withEffect">
                                  <p:stCondLst>
                                    <p:cond delay="0"/>
                                  </p:stCondLst>
                                  <p:childTnLst>
                                    <p:animEffect transition="out" filter="fade">
                                      <p:cBhvr>
                                        <p:cTn id="357" dur="500"/>
                                        <p:tgtEl>
                                          <p:spTgt spid="356"/>
                                        </p:tgtEl>
                                      </p:cBhvr>
                                    </p:animEffect>
                                    <p:set>
                                      <p:cBhvr>
                                        <p:cTn id="358" dur="1" fill="hold">
                                          <p:stCondLst>
                                            <p:cond delay="499"/>
                                          </p:stCondLst>
                                        </p:cTn>
                                        <p:tgtEl>
                                          <p:spTgt spid="356"/>
                                        </p:tgtEl>
                                        <p:attrNameLst>
                                          <p:attrName>style.visibility</p:attrName>
                                        </p:attrNameLst>
                                      </p:cBhvr>
                                      <p:to>
                                        <p:strVal val="hidden"/>
                                      </p:to>
                                    </p:set>
                                  </p:childTnLst>
                                </p:cTn>
                              </p:par>
                              <p:par>
                                <p:cTn id="359" presetID="10" presetClass="exit" presetSubtype="0" fill="hold" grpId="8" nodeType="withEffect">
                                  <p:stCondLst>
                                    <p:cond delay="0"/>
                                  </p:stCondLst>
                                  <p:childTnLst>
                                    <p:animEffect transition="out" filter="fade">
                                      <p:cBhvr>
                                        <p:cTn id="360" dur="500"/>
                                        <p:tgtEl>
                                          <p:spTgt spid="688"/>
                                        </p:tgtEl>
                                      </p:cBhvr>
                                    </p:animEffect>
                                    <p:set>
                                      <p:cBhvr>
                                        <p:cTn id="361" dur="1" fill="hold">
                                          <p:stCondLst>
                                            <p:cond delay="499"/>
                                          </p:stCondLst>
                                        </p:cTn>
                                        <p:tgtEl>
                                          <p:spTgt spid="688"/>
                                        </p:tgtEl>
                                        <p:attrNameLst>
                                          <p:attrName>style.visibility</p:attrName>
                                        </p:attrNameLst>
                                      </p:cBhvr>
                                      <p:to>
                                        <p:strVal val="hidden"/>
                                      </p:to>
                                    </p:set>
                                  </p:childTnLst>
                                </p:cTn>
                              </p:par>
                              <p:par>
                                <p:cTn id="362" presetID="10" presetClass="exit" presetSubtype="0" fill="hold" grpId="9" nodeType="withEffect">
                                  <p:stCondLst>
                                    <p:cond delay="0"/>
                                  </p:stCondLst>
                                  <p:childTnLst>
                                    <p:animEffect transition="out" filter="fade">
                                      <p:cBhvr>
                                        <p:cTn id="363" dur="500"/>
                                        <p:tgtEl>
                                          <p:spTgt spid="686"/>
                                        </p:tgtEl>
                                      </p:cBhvr>
                                    </p:animEffect>
                                    <p:set>
                                      <p:cBhvr>
                                        <p:cTn id="364" dur="1" fill="hold">
                                          <p:stCondLst>
                                            <p:cond delay="499"/>
                                          </p:stCondLst>
                                        </p:cTn>
                                        <p:tgtEl>
                                          <p:spTgt spid="686"/>
                                        </p:tgtEl>
                                        <p:attrNameLst>
                                          <p:attrName>style.visibility</p:attrName>
                                        </p:attrNameLst>
                                      </p:cBhvr>
                                      <p:to>
                                        <p:strVal val="hidden"/>
                                      </p:to>
                                    </p:set>
                                  </p:childTnLst>
                                </p:cTn>
                              </p:par>
                              <p:par>
                                <p:cTn id="365" presetID="10" presetClass="exit" presetSubtype="0" fill="hold" grpId="8" nodeType="withEffect">
                                  <p:stCondLst>
                                    <p:cond delay="0"/>
                                  </p:stCondLst>
                                  <p:childTnLst>
                                    <p:animEffect transition="out" filter="fade">
                                      <p:cBhvr>
                                        <p:cTn id="366" dur="500"/>
                                        <p:tgtEl>
                                          <p:spTgt spid="685"/>
                                        </p:tgtEl>
                                      </p:cBhvr>
                                    </p:animEffect>
                                    <p:set>
                                      <p:cBhvr>
                                        <p:cTn id="367" dur="1" fill="hold">
                                          <p:stCondLst>
                                            <p:cond delay="499"/>
                                          </p:stCondLst>
                                        </p:cTn>
                                        <p:tgtEl>
                                          <p:spTgt spid="685"/>
                                        </p:tgtEl>
                                        <p:attrNameLst>
                                          <p:attrName>style.visibility</p:attrName>
                                        </p:attrNameLst>
                                      </p:cBhvr>
                                      <p:to>
                                        <p:strVal val="hidden"/>
                                      </p:to>
                                    </p:set>
                                  </p:childTnLst>
                                </p:cTn>
                              </p:par>
                              <p:par>
                                <p:cTn id="368" presetID="10" presetClass="exit" presetSubtype="0" fill="hold" grpId="8" nodeType="withEffect">
                                  <p:stCondLst>
                                    <p:cond delay="0"/>
                                  </p:stCondLst>
                                  <p:childTnLst>
                                    <p:animEffect transition="out" filter="fade">
                                      <p:cBhvr>
                                        <p:cTn id="369" dur="500"/>
                                        <p:tgtEl>
                                          <p:spTgt spid="684"/>
                                        </p:tgtEl>
                                      </p:cBhvr>
                                    </p:animEffect>
                                    <p:set>
                                      <p:cBhvr>
                                        <p:cTn id="370" dur="1" fill="hold">
                                          <p:stCondLst>
                                            <p:cond delay="499"/>
                                          </p:stCondLst>
                                        </p:cTn>
                                        <p:tgtEl>
                                          <p:spTgt spid="684"/>
                                        </p:tgtEl>
                                        <p:attrNameLst>
                                          <p:attrName>style.visibility</p:attrName>
                                        </p:attrNameLst>
                                      </p:cBhvr>
                                      <p:to>
                                        <p:strVal val="hidden"/>
                                      </p:to>
                                    </p:set>
                                  </p:childTnLst>
                                </p:cTn>
                              </p:par>
                              <p:par>
                                <p:cTn id="371" presetID="10" presetClass="exit" presetSubtype="0" fill="hold" grpId="10" nodeType="withEffect">
                                  <p:stCondLst>
                                    <p:cond delay="0"/>
                                  </p:stCondLst>
                                  <p:childTnLst>
                                    <p:animEffect transition="out" filter="fade">
                                      <p:cBhvr>
                                        <p:cTn id="372" dur="500"/>
                                        <p:tgtEl>
                                          <p:spTgt spid="683"/>
                                        </p:tgtEl>
                                      </p:cBhvr>
                                    </p:animEffect>
                                    <p:set>
                                      <p:cBhvr>
                                        <p:cTn id="373" dur="1" fill="hold">
                                          <p:stCondLst>
                                            <p:cond delay="499"/>
                                          </p:stCondLst>
                                        </p:cTn>
                                        <p:tgtEl>
                                          <p:spTgt spid="683"/>
                                        </p:tgtEl>
                                        <p:attrNameLst>
                                          <p:attrName>style.visibility</p:attrName>
                                        </p:attrNameLst>
                                      </p:cBhvr>
                                      <p:to>
                                        <p:strVal val="hidden"/>
                                      </p:to>
                                    </p:set>
                                  </p:childTnLst>
                                </p:cTn>
                              </p:par>
                              <p:par>
                                <p:cTn id="374" presetID="10" presetClass="exit" presetSubtype="0" fill="hold" grpId="8" nodeType="withEffect">
                                  <p:stCondLst>
                                    <p:cond delay="0"/>
                                  </p:stCondLst>
                                  <p:childTnLst>
                                    <p:animEffect transition="out" filter="fade">
                                      <p:cBhvr>
                                        <p:cTn id="375" dur="500"/>
                                        <p:tgtEl>
                                          <p:spTgt spid="343"/>
                                        </p:tgtEl>
                                      </p:cBhvr>
                                    </p:animEffect>
                                    <p:set>
                                      <p:cBhvr>
                                        <p:cTn id="376" dur="1" fill="hold">
                                          <p:stCondLst>
                                            <p:cond delay="499"/>
                                          </p:stCondLst>
                                        </p:cTn>
                                        <p:tgtEl>
                                          <p:spTgt spid="343"/>
                                        </p:tgtEl>
                                        <p:attrNameLst>
                                          <p:attrName>style.visibility</p:attrName>
                                        </p:attrNameLst>
                                      </p:cBhvr>
                                      <p:to>
                                        <p:strVal val="hidden"/>
                                      </p:to>
                                    </p:set>
                                  </p:childTnLst>
                                </p:cTn>
                              </p:par>
                              <p:par>
                                <p:cTn id="377" presetID="10" presetClass="exit" presetSubtype="0" fill="hold" grpId="7" nodeType="withEffect">
                                  <p:stCondLst>
                                    <p:cond delay="0"/>
                                  </p:stCondLst>
                                  <p:childTnLst>
                                    <p:animEffect transition="out" filter="fade">
                                      <p:cBhvr>
                                        <p:cTn id="378" dur="500"/>
                                        <p:tgtEl>
                                          <p:spTgt spid="341"/>
                                        </p:tgtEl>
                                      </p:cBhvr>
                                    </p:animEffect>
                                    <p:set>
                                      <p:cBhvr>
                                        <p:cTn id="379" dur="1" fill="hold">
                                          <p:stCondLst>
                                            <p:cond delay="499"/>
                                          </p:stCondLst>
                                        </p:cTn>
                                        <p:tgtEl>
                                          <p:spTgt spid="341"/>
                                        </p:tgtEl>
                                        <p:attrNameLst>
                                          <p:attrName>style.visibility</p:attrName>
                                        </p:attrNameLst>
                                      </p:cBhvr>
                                      <p:to>
                                        <p:strVal val="hidden"/>
                                      </p:to>
                                    </p:set>
                                  </p:childTnLst>
                                </p:cTn>
                              </p:par>
                            </p:childTnLst>
                          </p:cTn>
                        </p:par>
                      </p:childTnLst>
                    </p:cTn>
                  </p:par>
                </p:childTnLst>
              </p:cTn>
              <p:nextCondLst>
                <p:cond evt="onClick" delay="0">
                  <p:tgtEl>
                    <p:spTgt spid="2270"/>
                  </p:tgtEl>
                </p:cond>
              </p:nextCondLst>
            </p:seq>
            <p:seq concurrent="1" nextAc="seek">
              <p:cTn id="380" restart="whenNotActive" fill="hold" evtFilter="cancelBubble" nodeType="interactiveSeq">
                <p:stCondLst>
                  <p:cond evt="onClick" delay="0">
                    <p:tgtEl>
                      <p:spTgt spid="2322"/>
                    </p:tgtEl>
                  </p:cond>
                </p:stCondLst>
                <p:endSync evt="end" delay="0">
                  <p:rtn val="all"/>
                </p:endSync>
                <p:childTnLst>
                  <p:par>
                    <p:cTn id="381" fill="hold">
                      <p:stCondLst>
                        <p:cond delay="0"/>
                      </p:stCondLst>
                      <p:childTnLst>
                        <p:par>
                          <p:cTn id="382" fill="hold">
                            <p:stCondLst>
                              <p:cond delay="0"/>
                            </p:stCondLst>
                            <p:childTnLst>
                              <p:par>
                                <p:cTn id="383" presetID="10" presetClass="entr" presetSubtype="0" fill="hold" grpId="0" nodeType="clickEffect">
                                  <p:stCondLst>
                                    <p:cond delay="0"/>
                                  </p:stCondLst>
                                  <p:childTnLst>
                                    <p:set>
                                      <p:cBhvr>
                                        <p:cTn id="384" dur="1" fill="hold">
                                          <p:stCondLst>
                                            <p:cond delay="0"/>
                                          </p:stCondLst>
                                        </p:cTn>
                                        <p:tgtEl>
                                          <p:spTgt spid="686"/>
                                        </p:tgtEl>
                                        <p:attrNameLst>
                                          <p:attrName>style.visibility</p:attrName>
                                        </p:attrNameLst>
                                      </p:cBhvr>
                                      <p:to>
                                        <p:strVal val="visible"/>
                                      </p:to>
                                    </p:set>
                                    <p:animEffect transition="in" filter="fade">
                                      <p:cBhvr>
                                        <p:cTn id="385" dur="500"/>
                                        <p:tgtEl>
                                          <p:spTgt spid="686"/>
                                        </p:tgtEl>
                                      </p:cBhvr>
                                    </p:animEffect>
                                  </p:childTnLst>
                                </p:cTn>
                              </p:par>
                              <p:par>
                                <p:cTn id="386" presetID="10" presetClass="exit" presetSubtype="0" fill="hold" grpId="9" nodeType="withEffect">
                                  <p:stCondLst>
                                    <p:cond delay="0"/>
                                  </p:stCondLst>
                                  <p:childTnLst>
                                    <p:animEffect transition="out" filter="fade">
                                      <p:cBhvr>
                                        <p:cTn id="387" dur="5000"/>
                                        <p:tgtEl>
                                          <p:spTgt spid="358"/>
                                        </p:tgtEl>
                                      </p:cBhvr>
                                    </p:animEffect>
                                    <p:set>
                                      <p:cBhvr>
                                        <p:cTn id="388" dur="1" fill="hold">
                                          <p:stCondLst>
                                            <p:cond delay="4999"/>
                                          </p:stCondLst>
                                        </p:cTn>
                                        <p:tgtEl>
                                          <p:spTgt spid="358"/>
                                        </p:tgtEl>
                                        <p:attrNameLst>
                                          <p:attrName>style.visibility</p:attrName>
                                        </p:attrNameLst>
                                      </p:cBhvr>
                                      <p:to>
                                        <p:strVal val="hidden"/>
                                      </p:to>
                                    </p:set>
                                  </p:childTnLst>
                                </p:cTn>
                              </p:par>
                              <p:par>
                                <p:cTn id="389" presetID="10" presetClass="exit" presetSubtype="0" fill="hold" grpId="9" nodeType="withEffect">
                                  <p:stCondLst>
                                    <p:cond delay="0"/>
                                  </p:stCondLst>
                                  <p:childTnLst>
                                    <p:animEffect transition="out" filter="fade">
                                      <p:cBhvr>
                                        <p:cTn id="390" dur="5000"/>
                                        <p:tgtEl>
                                          <p:spTgt spid="360"/>
                                        </p:tgtEl>
                                      </p:cBhvr>
                                    </p:animEffect>
                                    <p:set>
                                      <p:cBhvr>
                                        <p:cTn id="391" dur="1" fill="hold">
                                          <p:stCondLst>
                                            <p:cond delay="4999"/>
                                          </p:stCondLst>
                                        </p:cTn>
                                        <p:tgtEl>
                                          <p:spTgt spid="360"/>
                                        </p:tgtEl>
                                        <p:attrNameLst>
                                          <p:attrName>style.visibility</p:attrName>
                                        </p:attrNameLst>
                                      </p:cBhvr>
                                      <p:to>
                                        <p:strVal val="hidden"/>
                                      </p:to>
                                    </p:set>
                                  </p:childTnLst>
                                </p:cTn>
                              </p:par>
                              <p:par>
                                <p:cTn id="392" presetID="10" presetClass="exit" presetSubtype="0" fill="hold" grpId="8" nodeType="withEffect">
                                  <p:stCondLst>
                                    <p:cond delay="0"/>
                                  </p:stCondLst>
                                  <p:childTnLst>
                                    <p:animEffect transition="out" filter="fade">
                                      <p:cBhvr>
                                        <p:cTn id="393" dur="500"/>
                                        <p:tgtEl>
                                          <p:spTgt spid="341"/>
                                        </p:tgtEl>
                                      </p:cBhvr>
                                    </p:animEffect>
                                    <p:set>
                                      <p:cBhvr>
                                        <p:cTn id="394" dur="1" fill="hold">
                                          <p:stCondLst>
                                            <p:cond delay="499"/>
                                          </p:stCondLst>
                                        </p:cTn>
                                        <p:tgtEl>
                                          <p:spTgt spid="341"/>
                                        </p:tgtEl>
                                        <p:attrNameLst>
                                          <p:attrName>style.visibility</p:attrName>
                                        </p:attrNameLst>
                                      </p:cBhvr>
                                      <p:to>
                                        <p:strVal val="hidden"/>
                                      </p:to>
                                    </p:set>
                                  </p:childTnLst>
                                </p:cTn>
                              </p:par>
                              <p:par>
                                <p:cTn id="395" presetID="10" presetClass="exit" presetSubtype="0" fill="hold" grpId="9" nodeType="withEffect">
                                  <p:stCondLst>
                                    <p:cond delay="0"/>
                                  </p:stCondLst>
                                  <p:childTnLst>
                                    <p:animEffect transition="out" filter="fade">
                                      <p:cBhvr>
                                        <p:cTn id="396" dur="500"/>
                                        <p:tgtEl>
                                          <p:spTgt spid="343"/>
                                        </p:tgtEl>
                                      </p:cBhvr>
                                    </p:animEffect>
                                    <p:set>
                                      <p:cBhvr>
                                        <p:cTn id="397" dur="1" fill="hold">
                                          <p:stCondLst>
                                            <p:cond delay="499"/>
                                          </p:stCondLst>
                                        </p:cTn>
                                        <p:tgtEl>
                                          <p:spTgt spid="343"/>
                                        </p:tgtEl>
                                        <p:attrNameLst>
                                          <p:attrName>style.visibility</p:attrName>
                                        </p:attrNameLst>
                                      </p:cBhvr>
                                      <p:to>
                                        <p:strVal val="hidden"/>
                                      </p:to>
                                    </p:set>
                                  </p:childTnLst>
                                </p:cTn>
                              </p:par>
                              <p:par>
                                <p:cTn id="398" presetID="10" presetClass="exit" presetSubtype="0" fill="hold" grpId="11" nodeType="withEffect">
                                  <p:stCondLst>
                                    <p:cond delay="0"/>
                                  </p:stCondLst>
                                  <p:childTnLst>
                                    <p:animEffect transition="out" filter="fade">
                                      <p:cBhvr>
                                        <p:cTn id="399" dur="500"/>
                                        <p:tgtEl>
                                          <p:spTgt spid="683"/>
                                        </p:tgtEl>
                                      </p:cBhvr>
                                    </p:animEffect>
                                    <p:set>
                                      <p:cBhvr>
                                        <p:cTn id="400" dur="1" fill="hold">
                                          <p:stCondLst>
                                            <p:cond delay="499"/>
                                          </p:stCondLst>
                                        </p:cTn>
                                        <p:tgtEl>
                                          <p:spTgt spid="683"/>
                                        </p:tgtEl>
                                        <p:attrNameLst>
                                          <p:attrName>style.visibility</p:attrName>
                                        </p:attrNameLst>
                                      </p:cBhvr>
                                      <p:to>
                                        <p:strVal val="hidden"/>
                                      </p:to>
                                    </p:set>
                                  </p:childTnLst>
                                </p:cTn>
                              </p:par>
                              <p:par>
                                <p:cTn id="401" presetID="10" presetClass="exit" presetSubtype="0" fill="hold" grpId="9" nodeType="withEffect">
                                  <p:stCondLst>
                                    <p:cond delay="0"/>
                                  </p:stCondLst>
                                  <p:childTnLst>
                                    <p:animEffect transition="out" filter="fade">
                                      <p:cBhvr>
                                        <p:cTn id="402" dur="500"/>
                                        <p:tgtEl>
                                          <p:spTgt spid="684"/>
                                        </p:tgtEl>
                                      </p:cBhvr>
                                    </p:animEffect>
                                    <p:set>
                                      <p:cBhvr>
                                        <p:cTn id="403" dur="1" fill="hold">
                                          <p:stCondLst>
                                            <p:cond delay="499"/>
                                          </p:stCondLst>
                                        </p:cTn>
                                        <p:tgtEl>
                                          <p:spTgt spid="684"/>
                                        </p:tgtEl>
                                        <p:attrNameLst>
                                          <p:attrName>style.visibility</p:attrName>
                                        </p:attrNameLst>
                                      </p:cBhvr>
                                      <p:to>
                                        <p:strVal val="hidden"/>
                                      </p:to>
                                    </p:set>
                                  </p:childTnLst>
                                </p:cTn>
                              </p:par>
                              <p:par>
                                <p:cTn id="404" presetID="10" presetClass="exit" presetSubtype="0" fill="hold" grpId="9" nodeType="withEffect">
                                  <p:stCondLst>
                                    <p:cond delay="0"/>
                                  </p:stCondLst>
                                  <p:childTnLst>
                                    <p:animEffect transition="out" filter="fade">
                                      <p:cBhvr>
                                        <p:cTn id="405" dur="500"/>
                                        <p:tgtEl>
                                          <p:spTgt spid="685"/>
                                        </p:tgtEl>
                                      </p:cBhvr>
                                    </p:animEffect>
                                    <p:set>
                                      <p:cBhvr>
                                        <p:cTn id="406" dur="1" fill="hold">
                                          <p:stCondLst>
                                            <p:cond delay="499"/>
                                          </p:stCondLst>
                                        </p:cTn>
                                        <p:tgtEl>
                                          <p:spTgt spid="685"/>
                                        </p:tgtEl>
                                        <p:attrNameLst>
                                          <p:attrName>style.visibility</p:attrName>
                                        </p:attrNameLst>
                                      </p:cBhvr>
                                      <p:to>
                                        <p:strVal val="hidden"/>
                                      </p:to>
                                    </p:set>
                                  </p:childTnLst>
                                </p:cTn>
                              </p:par>
                              <p:par>
                                <p:cTn id="407" presetID="10" presetClass="exit" presetSubtype="0" fill="hold" grpId="9" nodeType="withEffect">
                                  <p:stCondLst>
                                    <p:cond delay="0"/>
                                  </p:stCondLst>
                                  <p:childTnLst>
                                    <p:animEffect transition="out" filter="fade">
                                      <p:cBhvr>
                                        <p:cTn id="408" dur="500"/>
                                        <p:tgtEl>
                                          <p:spTgt spid="687"/>
                                        </p:tgtEl>
                                      </p:cBhvr>
                                    </p:animEffect>
                                    <p:set>
                                      <p:cBhvr>
                                        <p:cTn id="409" dur="1" fill="hold">
                                          <p:stCondLst>
                                            <p:cond delay="499"/>
                                          </p:stCondLst>
                                        </p:cTn>
                                        <p:tgtEl>
                                          <p:spTgt spid="687"/>
                                        </p:tgtEl>
                                        <p:attrNameLst>
                                          <p:attrName>style.visibility</p:attrName>
                                        </p:attrNameLst>
                                      </p:cBhvr>
                                      <p:to>
                                        <p:strVal val="hidden"/>
                                      </p:to>
                                    </p:set>
                                  </p:childTnLst>
                                </p:cTn>
                              </p:par>
                              <p:par>
                                <p:cTn id="410" presetID="10" presetClass="exit" presetSubtype="0" fill="hold" grpId="9" nodeType="withEffect">
                                  <p:stCondLst>
                                    <p:cond delay="0"/>
                                  </p:stCondLst>
                                  <p:childTnLst>
                                    <p:animEffect transition="out" filter="fade">
                                      <p:cBhvr>
                                        <p:cTn id="411" dur="500"/>
                                        <p:tgtEl>
                                          <p:spTgt spid="688"/>
                                        </p:tgtEl>
                                      </p:cBhvr>
                                    </p:animEffect>
                                    <p:set>
                                      <p:cBhvr>
                                        <p:cTn id="412" dur="1" fill="hold">
                                          <p:stCondLst>
                                            <p:cond delay="499"/>
                                          </p:stCondLst>
                                        </p:cTn>
                                        <p:tgtEl>
                                          <p:spTgt spid="688"/>
                                        </p:tgtEl>
                                        <p:attrNameLst>
                                          <p:attrName>style.visibility</p:attrName>
                                        </p:attrNameLst>
                                      </p:cBhvr>
                                      <p:to>
                                        <p:strVal val="hidden"/>
                                      </p:to>
                                    </p:set>
                                  </p:childTnLst>
                                </p:cTn>
                              </p:par>
                              <p:par>
                                <p:cTn id="413" presetID="10" presetClass="exit" presetSubtype="0" fill="hold" grpId="9" nodeType="withEffect">
                                  <p:stCondLst>
                                    <p:cond delay="0"/>
                                  </p:stCondLst>
                                  <p:childTnLst>
                                    <p:animEffect transition="out" filter="fade">
                                      <p:cBhvr>
                                        <p:cTn id="414" dur="500"/>
                                        <p:tgtEl>
                                          <p:spTgt spid="356"/>
                                        </p:tgtEl>
                                      </p:cBhvr>
                                    </p:animEffect>
                                    <p:set>
                                      <p:cBhvr>
                                        <p:cTn id="415" dur="1" fill="hold">
                                          <p:stCondLst>
                                            <p:cond delay="499"/>
                                          </p:stCondLst>
                                        </p:cTn>
                                        <p:tgtEl>
                                          <p:spTgt spid="356"/>
                                        </p:tgtEl>
                                        <p:attrNameLst>
                                          <p:attrName>style.visibility</p:attrName>
                                        </p:attrNameLst>
                                      </p:cBhvr>
                                      <p:to>
                                        <p:strVal val="hidden"/>
                                      </p:to>
                                    </p:set>
                                  </p:childTnLst>
                                </p:cTn>
                              </p:par>
                              <p:par>
                                <p:cTn id="416" presetID="10" presetClass="exit" presetSubtype="0" fill="hold" grpId="9" nodeType="withEffect">
                                  <p:stCondLst>
                                    <p:cond delay="0"/>
                                  </p:stCondLst>
                                  <p:childTnLst>
                                    <p:animEffect transition="out" filter="fade">
                                      <p:cBhvr>
                                        <p:cTn id="417" dur="500"/>
                                        <p:tgtEl>
                                          <p:spTgt spid="690"/>
                                        </p:tgtEl>
                                      </p:cBhvr>
                                    </p:animEffect>
                                    <p:set>
                                      <p:cBhvr>
                                        <p:cTn id="418" dur="1" fill="hold">
                                          <p:stCondLst>
                                            <p:cond delay="499"/>
                                          </p:stCondLst>
                                        </p:cTn>
                                        <p:tgtEl>
                                          <p:spTgt spid="690"/>
                                        </p:tgtEl>
                                        <p:attrNameLst>
                                          <p:attrName>style.visibility</p:attrName>
                                        </p:attrNameLst>
                                      </p:cBhvr>
                                      <p:to>
                                        <p:strVal val="hidden"/>
                                      </p:to>
                                    </p:set>
                                  </p:childTnLst>
                                </p:cTn>
                              </p:par>
                              <p:par>
                                <p:cTn id="419" presetID="10" presetClass="exit" presetSubtype="0" fill="hold" grpId="9" nodeType="withEffect">
                                  <p:stCondLst>
                                    <p:cond delay="0"/>
                                  </p:stCondLst>
                                  <p:childTnLst>
                                    <p:animEffect transition="out" filter="fade">
                                      <p:cBhvr>
                                        <p:cTn id="420" dur="500"/>
                                        <p:tgtEl>
                                          <p:spTgt spid="357"/>
                                        </p:tgtEl>
                                      </p:cBhvr>
                                    </p:animEffect>
                                    <p:set>
                                      <p:cBhvr>
                                        <p:cTn id="421" dur="1" fill="hold">
                                          <p:stCondLst>
                                            <p:cond delay="499"/>
                                          </p:stCondLst>
                                        </p:cTn>
                                        <p:tgtEl>
                                          <p:spTgt spid="357"/>
                                        </p:tgtEl>
                                        <p:attrNameLst>
                                          <p:attrName>style.visibility</p:attrName>
                                        </p:attrNameLst>
                                      </p:cBhvr>
                                      <p:to>
                                        <p:strVal val="hidden"/>
                                      </p:to>
                                    </p:set>
                                  </p:childTnLst>
                                </p:cTn>
                              </p:par>
                            </p:childTnLst>
                          </p:cTn>
                        </p:par>
                      </p:childTnLst>
                    </p:cTn>
                  </p:par>
                </p:childTnLst>
              </p:cTn>
              <p:nextCondLst>
                <p:cond evt="onClick" delay="0">
                  <p:tgtEl>
                    <p:spTgt spid="2322"/>
                  </p:tgtEl>
                </p:cond>
              </p:nextCondLst>
            </p:seq>
            <p:seq concurrent="1" nextAc="seek">
              <p:cTn id="422" restart="whenNotActive" fill="hold" evtFilter="cancelBubble" nodeType="interactiveSeq">
                <p:stCondLst>
                  <p:cond evt="onClick" delay="0">
                    <p:tgtEl>
                      <p:spTgt spid="692"/>
                    </p:tgtEl>
                  </p:cond>
                </p:stCondLst>
                <p:endSync evt="end" delay="0">
                  <p:rtn val="all"/>
                </p:endSync>
                <p:childTnLst>
                  <p:par>
                    <p:cTn id="423" fill="hold">
                      <p:stCondLst>
                        <p:cond delay="0"/>
                      </p:stCondLst>
                      <p:childTnLst>
                        <p:par>
                          <p:cTn id="424" fill="hold">
                            <p:stCondLst>
                              <p:cond delay="0"/>
                            </p:stCondLst>
                            <p:childTnLst>
                              <p:par>
                                <p:cTn id="425" presetID="10" presetClass="entr" presetSubtype="0" fill="hold" grpId="0" nodeType="clickEffect">
                                  <p:stCondLst>
                                    <p:cond delay="0"/>
                                  </p:stCondLst>
                                  <p:childTnLst>
                                    <p:set>
                                      <p:cBhvr>
                                        <p:cTn id="426" dur="1" fill="hold">
                                          <p:stCondLst>
                                            <p:cond delay="0"/>
                                          </p:stCondLst>
                                        </p:cTn>
                                        <p:tgtEl>
                                          <p:spTgt spid="683"/>
                                        </p:tgtEl>
                                        <p:attrNameLst>
                                          <p:attrName>style.visibility</p:attrName>
                                        </p:attrNameLst>
                                      </p:cBhvr>
                                      <p:to>
                                        <p:strVal val="visible"/>
                                      </p:to>
                                    </p:set>
                                    <p:animEffect transition="in" filter="fade">
                                      <p:cBhvr>
                                        <p:cTn id="427" dur="500"/>
                                        <p:tgtEl>
                                          <p:spTgt spid="683"/>
                                        </p:tgtEl>
                                      </p:cBhvr>
                                    </p:animEffect>
                                  </p:childTnLst>
                                </p:cTn>
                              </p:par>
                              <p:par>
                                <p:cTn id="428" presetID="10" presetClass="exit" presetSubtype="0" fill="hold" grpId="10" nodeType="withEffect">
                                  <p:stCondLst>
                                    <p:cond delay="0"/>
                                  </p:stCondLst>
                                  <p:childTnLst>
                                    <p:animEffect transition="out" filter="fade">
                                      <p:cBhvr>
                                        <p:cTn id="429" dur="2000"/>
                                        <p:tgtEl>
                                          <p:spTgt spid="358"/>
                                        </p:tgtEl>
                                      </p:cBhvr>
                                    </p:animEffect>
                                    <p:set>
                                      <p:cBhvr>
                                        <p:cTn id="430" dur="1" fill="hold">
                                          <p:stCondLst>
                                            <p:cond delay="1999"/>
                                          </p:stCondLst>
                                        </p:cTn>
                                        <p:tgtEl>
                                          <p:spTgt spid="358"/>
                                        </p:tgtEl>
                                        <p:attrNameLst>
                                          <p:attrName>style.visibility</p:attrName>
                                        </p:attrNameLst>
                                      </p:cBhvr>
                                      <p:to>
                                        <p:strVal val="hidden"/>
                                      </p:to>
                                    </p:set>
                                  </p:childTnLst>
                                </p:cTn>
                              </p:par>
                              <p:par>
                                <p:cTn id="431" presetID="10" presetClass="exit" presetSubtype="0" fill="hold" grpId="10" nodeType="withEffect">
                                  <p:stCondLst>
                                    <p:cond delay="0"/>
                                  </p:stCondLst>
                                  <p:childTnLst>
                                    <p:animEffect transition="out" filter="fade">
                                      <p:cBhvr>
                                        <p:cTn id="432" dur="5000"/>
                                        <p:tgtEl>
                                          <p:spTgt spid="360"/>
                                        </p:tgtEl>
                                      </p:cBhvr>
                                    </p:animEffect>
                                    <p:set>
                                      <p:cBhvr>
                                        <p:cTn id="433" dur="1" fill="hold">
                                          <p:stCondLst>
                                            <p:cond delay="4999"/>
                                          </p:stCondLst>
                                        </p:cTn>
                                        <p:tgtEl>
                                          <p:spTgt spid="360"/>
                                        </p:tgtEl>
                                        <p:attrNameLst>
                                          <p:attrName>style.visibility</p:attrName>
                                        </p:attrNameLst>
                                      </p:cBhvr>
                                      <p:to>
                                        <p:strVal val="hidden"/>
                                      </p:to>
                                    </p:set>
                                  </p:childTnLst>
                                </p:cTn>
                              </p:par>
                              <p:par>
                                <p:cTn id="434" presetID="10" presetClass="exit" presetSubtype="0" fill="hold" grpId="10" nodeType="withEffect">
                                  <p:stCondLst>
                                    <p:cond delay="0"/>
                                  </p:stCondLst>
                                  <p:childTnLst>
                                    <p:animEffect transition="out" filter="fade">
                                      <p:cBhvr>
                                        <p:cTn id="435" dur="500"/>
                                        <p:tgtEl>
                                          <p:spTgt spid="357"/>
                                        </p:tgtEl>
                                      </p:cBhvr>
                                    </p:animEffect>
                                    <p:set>
                                      <p:cBhvr>
                                        <p:cTn id="436" dur="1" fill="hold">
                                          <p:stCondLst>
                                            <p:cond delay="499"/>
                                          </p:stCondLst>
                                        </p:cTn>
                                        <p:tgtEl>
                                          <p:spTgt spid="357"/>
                                        </p:tgtEl>
                                        <p:attrNameLst>
                                          <p:attrName>style.visibility</p:attrName>
                                        </p:attrNameLst>
                                      </p:cBhvr>
                                      <p:to>
                                        <p:strVal val="hidden"/>
                                      </p:to>
                                    </p:set>
                                  </p:childTnLst>
                                </p:cTn>
                              </p:par>
                              <p:par>
                                <p:cTn id="437" presetID="10" presetClass="exit" presetSubtype="0" fill="hold" grpId="10" nodeType="withEffect">
                                  <p:stCondLst>
                                    <p:cond delay="0"/>
                                  </p:stCondLst>
                                  <p:childTnLst>
                                    <p:animEffect transition="out" filter="fade">
                                      <p:cBhvr>
                                        <p:cTn id="438" dur="500"/>
                                        <p:tgtEl>
                                          <p:spTgt spid="356"/>
                                        </p:tgtEl>
                                      </p:cBhvr>
                                    </p:animEffect>
                                    <p:set>
                                      <p:cBhvr>
                                        <p:cTn id="439" dur="1" fill="hold">
                                          <p:stCondLst>
                                            <p:cond delay="499"/>
                                          </p:stCondLst>
                                        </p:cTn>
                                        <p:tgtEl>
                                          <p:spTgt spid="356"/>
                                        </p:tgtEl>
                                        <p:attrNameLst>
                                          <p:attrName>style.visibility</p:attrName>
                                        </p:attrNameLst>
                                      </p:cBhvr>
                                      <p:to>
                                        <p:strVal val="hidden"/>
                                      </p:to>
                                    </p:set>
                                  </p:childTnLst>
                                </p:cTn>
                              </p:par>
                              <p:par>
                                <p:cTn id="440" presetID="10" presetClass="exit" presetSubtype="0" fill="hold" grpId="10" nodeType="withEffect">
                                  <p:stCondLst>
                                    <p:cond delay="0"/>
                                  </p:stCondLst>
                                  <p:childTnLst>
                                    <p:animEffect transition="out" filter="fade">
                                      <p:cBhvr>
                                        <p:cTn id="441" dur="500"/>
                                        <p:tgtEl>
                                          <p:spTgt spid="688"/>
                                        </p:tgtEl>
                                      </p:cBhvr>
                                    </p:animEffect>
                                    <p:set>
                                      <p:cBhvr>
                                        <p:cTn id="442" dur="1" fill="hold">
                                          <p:stCondLst>
                                            <p:cond delay="499"/>
                                          </p:stCondLst>
                                        </p:cTn>
                                        <p:tgtEl>
                                          <p:spTgt spid="688"/>
                                        </p:tgtEl>
                                        <p:attrNameLst>
                                          <p:attrName>style.visibility</p:attrName>
                                        </p:attrNameLst>
                                      </p:cBhvr>
                                      <p:to>
                                        <p:strVal val="hidden"/>
                                      </p:to>
                                    </p:set>
                                  </p:childTnLst>
                                </p:cTn>
                              </p:par>
                              <p:par>
                                <p:cTn id="443" presetID="10" presetClass="exit" presetSubtype="0" fill="hold" grpId="10" nodeType="withEffect">
                                  <p:stCondLst>
                                    <p:cond delay="0"/>
                                  </p:stCondLst>
                                  <p:childTnLst>
                                    <p:animEffect transition="out" filter="fade">
                                      <p:cBhvr>
                                        <p:cTn id="444" dur="500"/>
                                        <p:tgtEl>
                                          <p:spTgt spid="687"/>
                                        </p:tgtEl>
                                      </p:cBhvr>
                                    </p:animEffect>
                                    <p:set>
                                      <p:cBhvr>
                                        <p:cTn id="445" dur="1" fill="hold">
                                          <p:stCondLst>
                                            <p:cond delay="499"/>
                                          </p:stCondLst>
                                        </p:cTn>
                                        <p:tgtEl>
                                          <p:spTgt spid="687"/>
                                        </p:tgtEl>
                                        <p:attrNameLst>
                                          <p:attrName>style.visibility</p:attrName>
                                        </p:attrNameLst>
                                      </p:cBhvr>
                                      <p:to>
                                        <p:strVal val="hidden"/>
                                      </p:to>
                                    </p:set>
                                  </p:childTnLst>
                                </p:cTn>
                              </p:par>
                              <p:par>
                                <p:cTn id="446" presetID="10" presetClass="exit" presetSubtype="0" fill="hold" grpId="10" nodeType="withEffect">
                                  <p:stCondLst>
                                    <p:cond delay="0"/>
                                  </p:stCondLst>
                                  <p:childTnLst>
                                    <p:animEffect transition="out" filter="fade">
                                      <p:cBhvr>
                                        <p:cTn id="447" dur="500"/>
                                        <p:tgtEl>
                                          <p:spTgt spid="685"/>
                                        </p:tgtEl>
                                      </p:cBhvr>
                                    </p:animEffect>
                                    <p:set>
                                      <p:cBhvr>
                                        <p:cTn id="448" dur="1" fill="hold">
                                          <p:stCondLst>
                                            <p:cond delay="499"/>
                                          </p:stCondLst>
                                        </p:cTn>
                                        <p:tgtEl>
                                          <p:spTgt spid="685"/>
                                        </p:tgtEl>
                                        <p:attrNameLst>
                                          <p:attrName>style.visibility</p:attrName>
                                        </p:attrNameLst>
                                      </p:cBhvr>
                                      <p:to>
                                        <p:strVal val="hidden"/>
                                      </p:to>
                                    </p:set>
                                  </p:childTnLst>
                                </p:cTn>
                              </p:par>
                              <p:par>
                                <p:cTn id="449" presetID="10" presetClass="exit" presetSubtype="0" fill="hold" grpId="10" nodeType="withEffect">
                                  <p:stCondLst>
                                    <p:cond delay="0"/>
                                  </p:stCondLst>
                                  <p:childTnLst>
                                    <p:animEffect transition="out" filter="fade">
                                      <p:cBhvr>
                                        <p:cTn id="450" dur="500"/>
                                        <p:tgtEl>
                                          <p:spTgt spid="686"/>
                                        </p:tgtEl>
                                      </p:cBhvr>
                                    </p:animEffect>
                                    <p:set>
                                      <p:cBhvr>
                                        <p:cTn id="451" dur="1" fill="hold">
                                          <p:stCondLst>
                                            <p:cond delay="499"/>
                                          </p:stCondLst>
                                        </p:cTn>
                                        <p:tgtEl>
                                          <p:spTgt spid="686"/>
                                        </p:tgtEl>
                                        <p:attrNameLst>
                                          <p:attrName>style.visibility</p:attrName>
                                        </p:attrNameLst>
                                      </p:cBhvr>
                                      <p:to>
                                        <p:strVal val="hidden"/>
                                      </p:to>
                                    </p:set>
                                  </p:childTnLst>
                                </p:cTn>
                              </p:par>
                              <p:par>
                                <p:cTn id="452" presetID="10" presetClass="exit" presetSubtype="0" fill="hold" grpId="10" nodeType="withEffect">
                                  <p:stCondLst>
                                    <p:cond delay="0"/>
                                  </p:stCondLst>
                                  <p:childTnLst>
                                    <p:animEffect transition="out" filter="fade">
                                      <p:cBhvr>
                                        <p:cTn id="453" dur="500"/>
                                        <p:tgtEl>
                                          <p:spTgt spid="684"/>
                                        </p:tgtEl>
                                      </p:cBhvr>
                                    </p:animEffect>
                                    <p:set>
                                      <p:cBhvr>
                                        <p:cTn id="454" dur="1" fill="hold">
                                          <p:stCondLst>
                                            <p:cond delay="499"/>
                                          </p:stCondLst>
                                        </p:cTn>
                                        <p:tgtEl>
                                          <p:spTgt spid="684"/>
                                        </p:tgtEl>
                                        <p:attrNameLst>
                                          <p:attrName>style.visibility</p:attrName>
                                        </p:attrNameLst>
                                      </p:cBhvr>
                                      <p:to>
                                        <p:strVal val="hidden"/>
                                      </p:to>
                                    </p:set>
                                  </p:childTnLst>
                                </p:cTn>
                              </p:par>
                              <p:par>
                                <p:cTn id="455" presetID="10" presetClass="exit" presetSubtype="0" fill="hold" grpId="10" nodeType="withEffect">
                                  <p:stCondLst>
                                    <p:cond delay="0"/>
                                  </p:stCondLst>
                                  <p:childTnLst>
                                    <p:animEffect transition="out" filter="fade">
                                      <p:cBhvr>
                                        <p:cTn id="456" dur="500"/>
                                        <p:tgtEl>
                                          <p:spTgt spid="343"/>
                                        </p:tgtEl>
                                      </p:cBhvr>
                                    </p:animEffect>
                                    <p:set>
                                      <p:cBhvr>
                                        <p:cTn id="457" dur="1" fill="hold">
                                          <p:stCondLst>
                                            <p:cond delay="499"/>
                                          </p:stCondLst>
                                        </p:cTn>
                                        <p:tgtEl>
                                          <p:spTgt spid="343"/>
                                        </p:tgtEl>
                                        <p:attrNameLst>
                                          <p:attrName>style.visibility</p:attrName>
                                        </p:attrNameLst>
                                      </p:cBhvr>
                                      <p:to>
                                        <p:strVal val="hidden"/>
                                      </p:to>
                                    </p:set>
                                  </p:childTnLst>
                                </p:cTn>
                              </p:par>
                              <p:par>
                                <p:cTn id="458" presetID="10" presetClass="exit" presetSubtype="0" fill="hold" grpId="9" nodeType="withEffect">
                                  <p:stCondLst>
                                    <p:cond delay="0"/>
                                  </p:stCondLst>
                                  <p:childTnLst>
                                    <p:animEffect transition="out" filter="fade">
                                      <p:cBhvr>
                                        <p:cTn id="459" dur="500"/>
                                        <p:tgtEl>
                                          <p:spTgt spid="341"/>
                                        </p:tgtEl>
                                      </p:cBhvr>
                                    </p:animEffect>
                                    <p:set>
                                      <p:cBhvr>
                                        <p:cTn id="460" dur="1" fill="hold">
                                          <p:stCondLst>
                                            <p:cond delay="499"/>
                                          </p:stCondLst>
                                        </p:cTn>
                                        <p:tgtEl>
                                          <p:spTgt spid="341"/>
                                        </p:tgtEl>
                                        <p:attrNameLst>
                                          <p:attrName>style.visibility</p:attrName>
                                        </p:attrNameLst>
                                      </p:cBhvr>
                                      <p:to>
                                        <p:strVal val="hidden"/>
                                      </p:to>
                                    </p:set>
                                  </p:childTnLst>
                                </p:cTn>
                              </p:par>
                              <p:par>
                                <p:cTn id="461" presetID="10" presetClass="exit" presetSubtype="0" fill="hold" grpId="10" nodeType="withEffect">
                                  <p:stCondLst>
                                    <p:cond delay="0"/>
                                  </p:stCondLst>
                                  <p:childTnLst>
                                    <p:animEffect transition="out" filter="fade">
                                      <p:cBhvr>
                                        <p:cTn id="462" dur="500"/>
                                        <p:tgtEl>
                                          <p:spTgt spid="690"/>
                                        </p:tgtEl>
                                      </p:cBhvr>
                                    </p:animEffect>
                                    <p:set>
                                      <p:cBhvr>
                                        <p:cTn id="463" dur="1" fill="hold">
                                          <p:stCondLst>
                                            <p:cond delay="499"/>
                                          </p:stCondLst>
                                        </p:cTn>
                                        <p:tgtEl>
                                          <p:spTgt spid="690"/>
                                        </p:tgtEl>
                                        <p:attrNameLst>
                                          <p:attrName>style.visibility</p:attrName>
                                        </p:attrNameLst>
                                      </p:cBhvr>
                                      <p:to>
                                        <p:strVal val="hidden"/>
                                      </p:to>
                                    </p:set>
                                  </p:childTnLst>
                                </p:cTn>
                              </p:par>
                            </p:childTnLst>
                          </p:cTn>
                        </p:par>
                      </p:childTnLst>
                    </p:cTn>
                  </p:par>
                </p:childTnLst>
              </p:cTn>
              <p:nextCondLst>
                <p:cond evt="onClick" delay="0">
                  <p:tgtEl>
                    <p:spTgt spid="692"/>
                  </p:tgtEl>
                </p:cond>
              </p:nextCondLst>
            </p:seq>
          </p:childTnLst>
        </p:cTn>
      </p:par>
    </p:tnLst>
    <p:bldLst>
      <p:bldP spid="341" grpId="0"/>
      <p:bldP spid="341" grpId="1"/>
      <p:bldP spid="341" grpId="2"/>
      <p:bldP spid="341" grpId="3"/>
      <p:bldP spid="341" grpId="4"/>
      <p:bldP spid="341" grpId="5"/>
      <p:bldP spid="341" grpId="6"/>
      <p:bldP spid="341" grpId="7"/>
      <p:bldP spid="341" grpId="8"/>
      <p:bldP spid="341" grpId="9"/>
      <p:bldP spid="341" grpId="10"/>
      <p:bldP spid="343" grpId="0"/>
      <p:bldP spid="343" grpId="1"/>
      <p:bldP spid="343" grpId="2"/>
      <p:bldP spid="343" grpId="4"/>
      <p:bldP spid="343" grpId="5"/>
      <p:bldP spid="343" grpId="6"/>
      <p:bldP spid="343" grpId="7"/>
      <p:bldP spid="343" grpId="8"/>
      <p:bldP spid="343" grpId="9"/>
      <p:bldP spid="343" grpId="10"/>
      <p:bldP spid="343" grpId="11"/>
      <p:bldP spid="683" grpId="0"/>
      <p:bldP spid="683" grpId="1"/>
      <p:bldP spid="683" grpId="2"/>
      <p:bldP spid="683" grpId="3"/>
      <p:bldP spid="683" grpId="4"/>
      <p:bldP spid="683" grpId="5"/>
      <p:bldP spid="683" grpId="7"/>
      <p:bldP spid="683" grpId="8"/>
      <p:bldP spid="683" grpId="9"/>
      <p:bldP spid="683" grpId="10"/>
      <p:bldP spid="683" grpId="11"/>
      <p:bldP spid="684" grpId="0"/>
      <p:bldP spid="684" grpId="1"/>
      <p:bldP spid="684" grpId="2"/>
      <p:bldP spid="684" grpId="3"/>
      <p:bldP spid="684" grpId="4"/>
      <p:bldP spid="684" grpId="5"/>
      <p:bldP spid="684" grpId="6"/>
      <p:bldP spid="684" grpId="7"/>
      <p:bldP spid="684" grpId="8"/>
      <p:bldP spid="684" grpId="9"/>
      <p:bldP spid="684" grpId="10"/>
      <p:bldP spid="685" grpId="0"/>
      <p:bldP spid="685" grpId="1"/>
      <p:bldP spid="685" grpId="2"/>
      <p:bldP spid="685" grpId="3"/>
      <p:bldP spid="685" grpId="4"/>
      <p:bldP spid="685" grpId="5"/>
      <p:bldP spid="685" grpId="6"/>
      <p:bldP spid="685" grpId="7"/>
      <p:bldP spid="685" grpId="8"/>
      <p:bldP spid="685" grpId="9"/>
      <p:bldP spid="685" grpId="10"/>
      <p:bldP spid="686" grpId="0"/>
      <p:bldP spid="686" grpId="1"/>
      <p:bldP spid="686" grpId="2"/>
      <p:bldP spid="686" grpId="3"/>
      <p:bldP spid="686" grpId="4"/>
      <p:bldP spid="686" grpId="5"/>
      <p:bldP spid="686" grpId="6"/>
      <p:bldP spid="686" grpId="7"/>
      <p:bldP spid="686" grpId="8"/>
      <p:bldP spid="686" grpId="9"/>
      <p:bldP spid="686" grpId="10"/>
      <p:bldP spid="687" grpId="0"/>
      <p:bldP spid="687" grpId="1"/>
      <p:bldP spid="687" grpId="2"/>
      <p:bldP spid="687" grpId="3"/>
      <p:bldP spid="687" grpId="4"/>
      <p:bldP spid="687" grpId="5"/>
      <p:bldP spid="687" grpId="6"/>
      <p:bldP spid="687" grpId="7"/>
      <p:bldP spid="687" grpId="8"/>
      <p:bldP spid="687" grpId="9"/>
      <p:bldP spid="687" grpId="10"/>
      <p:bldP spid="688" grpId="0"/>
      <p:bldP spid="688" grpId="1"/>
      <p:bldP spid="688" grpId="2"/>
      <p:bldP spid="688" grpId="3"/>
      <p:bldP spid="688" grpId="4"/>
      <p:bldP spid="688" grpId="5"/>
      <p:bldP spid="688" grpId="6"/>
      <p:bldP spid="688" grpId="7"/>
      <p:bldP spid="688" grpId="8"/>
      <p:bldP spid="688" grpId="9"/>
      <p:bldP spid="688" grpId="10"/>
      <p:bldP spid="690" grpId="0"/>
      <p:bldP spid="690" grpId="1"/>
      <p:bldP spid="690" grpId="2"/>
      <p:bldP spid="690" grpId="3"/>
      <p:bldP spid="690" grpId="4"/>
      <p:bldP spid="690" grpId="5"/>
      <p:bldP spid="690" grpId="6"/>
      <p:bldP spid="690" grpId="7"/>
      <p:bldP spid="690" grpId="8"/>
      <p:bldP spid="690" grpId="9"/>
      <p:bldP spid="690" grpId="10"/>
      <p:bldP spid="356" grpId="0"/>
      <p:bldP spid="356" grpId="1"/>
      <p:bldP spid="356" grpId="2"/>
      <p:bldP spid="356" grpId="3"/>
      <p:bldP spid="356" grpId="4"/>
      <p:bldP spid="356" grpId="5"/>
      <p:bldP spid="356" grpId="6"/>
      <p:bldP spid="356" grpId="7"/>
      <p:bldP spid="356" grpId="8"/>
      <p:bldP spid="356" grpId="9"/>
      <p:bldP spid="356" grpId="10"/>
      <p:bldP spid="357" grpId="0"/>
      <p:bldP spid="357" grpId="1"/>
      <p:bldP spid="357" grpId="2"/>
      <p:bldP spid="357" grpId="3"/>
      <p:bldP spid="357" grpId="4"/>
      <p:bldP spid="357" grpId="5"/>
      <p:bldP spid="357" grpId="6"/>
      <p:bldP spid="357" grpId="7"/>
      <p:bldP spid="357" grpId="8"/>
      <p:bldP spid="357" grpId="9"/>
      <p:bldP spid="357" grpId="10"/>
      <p:bldP spid="358" grpId="0" animBg="1"/>
      <p:bldP spid="358" grpId="1" animBg="1"/>
      <p:bldP spid="358" grpId="2" animBg="1"/>
      <p:bldP spid="358" grpId="3" animBg="1"/>
      <p:bldP spid="358" grpId="4" animBg="1"/>
      <p:bldP spid="358" grpId="5" animBg="1"/>
      <p:bldP spid="358" grpId="6" animBg="1"/>
      <p:bldP spid="358" grpId="7" animBg="1"/>
      <p:bldP spid="358" grpId="8" animBg="1"/>
      <p:bldP spid="358" grpId="9" animBg="1"/>
      <p:bldP spid="358" grpId="10" animBg="1"/>
      <p:bldP spid="360" grpId="0" animBg="1"/>
      <p:bldP spid="360" grpId="1" animBg="1"/>
      <p:bldP spid="360" grpId="2" animBg="1"/>
      <p:bldP spid="360" grpId="3" animBg="1"/>
      <p:bldP spid="360" grpId="4" animBg="1"/>
      <p:bldP spid="360" grpId="5" animBg="1"/>
      <p:bldP spid="360" grpId="6" animBg="1"/>
      <p:bldP spid="360" grpId="7" animBg="1"/>
      <p:bldP spid="360" grpId="8" animBg="1"/>
      <p:bldP spid="360" grpId="9" animBg="1"/>
      <p:bldP spid="360" grpId="10" animBg="1"/>
    </p:bld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2769" name="Group 17"/>
          <p:cNvGrpSpPr>
            <a:grpSpLocks/>
          </p:cNvGrpSpPr>
          <p:nvPr/>
        </p:nvGrpSpPr>
        <p:grpSpPr bwMode="auto">
          <a:xfrm>
            <a:off x="2538413" y="1387475"/>
            <a:ext cx="4219575" cy="4297363"/>
            <a:chOff x="2538413" y="1387475"/>
            <a:chExt cx="4219575" cy="4297363"/>
          </a:xfrm>
        </p:grpSpPr>
        <p:pic>
          <p:nvPicPr>
            <p:cNvPr id="1025"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rot="21354256">
              <a:off x="2538413" y="1387475"/>
              <a:ext cx="4219575" cy="4297363"/>
            </a:xfrm>
            <a:prstGeom prst="rect">
              <a:avLst/>
            </a:prstGeom>
            <a:noFill/>
            <a:ln w="9525">
              <a:noFill/>
              <a:miter lim="800000"/>
              <a:headEnd/>
              <a:tailEnd/>
            </a:ln>
            <a:effectLst/>
          </p:spPr>
        </p:pic>
        <p:pic>
          <p:nvPicPr>
            <p:cNvPr id="17"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10150" y="2794000"/>
              <a:ext cx="1066800" cy="1243013"/>
            </a:xfrm>
            <a:prstGeom prst="rect">
              <a:avLst/>
            </a:prstGeom>
            <a:noFill/>
            <a:ln w="9525">
              <a:noFill/>
              <a:miter lim="800000"/>
              <a:headEnd/>
              <a:tailEnd/>
            </a:ln>
            <a:effectLst/>
          </p:spPr>
        </p:pic>
      </p:grpSp>
      <p:pic>
        <p:nvPicPr>
          <p:cNvPr id="4098"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22850" y="2794000"/>
            <a:ext cx="1066800" cy="1243013"/>
          </a:xfrm>
          <a:prstGeom prst="rect">
            <a:avLst/>
          </a:prstGeom>
          <a:noFill/>
          <a:ln w="9525">
            <a:noFill/>
            <a:miter lim="800000"/>
            <a:headEnd/>
            <a:tailEnd/>
          </a:ln>
          <a:effectLst/>
        </p:spPr>
      </p:pic>
      <p:sp>
        <p:nvSpPr>
          <p:cNvPr id="32771" name="Oval 3"/>
          <p:cNvSpPr>
            <a:spLocks noChangeArrowheads="1"/>
          </p:cNvSpPr>
          <p:nvPr/>
        </p:nvSpPr>
        <p:spPr bwMode="auto">
          <a:xfrm rot="-214089">
            <a:off x="3089275" y="55753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grpSp>
        <p:nvGrpSpPr>
          <p:cNvPr id="32772" name="Group 20"/>
          <p:cNvGrpSpPr>
            <a:grpSpLocks/>
          </p:cNvGrpSpPr>
          <p:nvPr/>
        </p:nvGrpSpPr>
        <p:grpSpPr bwMode="auto">
          <a:xfrm>
            <a:off x="2647950" y="4462463"/>
            <a:ext cx="4186238" cy="1397000"/>
            <a:chOff x="2670210" y="4437752"/>
            <a:chExt cx="4209786" cy="1307230"/>
          </a:xfrm>
        </p:grpSpPr>
        <p:sp>
          <p:nvSpPr>
            <p:cNvPr id="22" name="Freeform 322"/>
            <p:cNvSpPr>
              <a:spLocks/>
            </p:cNvSpPr>
            <p:nvPr/>
          </p:nvSpPr>
          <p:spPr bwMode="auto">
            <a:xfrm rot="114367" flipH="1">
              <a:off x="6356010" y="4437752"/>
              <a:ext cx="523986" cy="966322"/>
            </a:xfrm>
            <a:custGeom>
              <a:avLst/>
              <a:gdLst/>
              <a:ahLst/>
              <a:cxnLst>
                <a:cxn ang="0">
                  <a:pos x="13" y="138"/>
                </a:cxn>
                <a:cxn ang="0">
                  <a:pos x="159" y="966"/>
                </a:cxn>
                <a:cxn ang="0">
                  <a:pos x="236" y="1423"/>
                </a:cxn>
                <a:cxn ang="0">
                  <a:pos x="446" y="1186"/>
                </a:cxn>
                <a:cxn ang="0">
                  <a:pos x="566" y="846"/>
                </a:cxn>
                <a:cxn ang="0">
                  <a:pos x="566" y="366"/>
                </a:cxn>
                <a:cxn ang="0">
                  <a:pos x="757" y="226"/>
                </a:cxn>
                <a:cxn ang="0">
                  <a:pos x="236" y="138"/>
                </a:cxn>
                <a:cxn ang="0">
                  <a:pos x="13" y="138"/>
                </a:cxn>
              </a:cxnLst>
              <a:rect l="0" t="0" r="r" b="b"/>
              <a:pathLst>
                <a:path w="812" h="1460">
                  <a:moveTo>
                    <a:pt x="13" y="138"/>
                  </a:moveTo>
                  <a:cubicBezTo>
                    <a:pt x="0" y="276"/>
                    <a:pt x="122" y="752"/>
                    <a:pt x="159" y="966"/>
                  </a:cubicBezTo>
                  <a:cubicBezTo>
                    <a:pt x="196" y="1180"/>
                    <a:pt x="188" y="1386"/>
                    <a:pt x="236" y="1423"/>
                  </a:cubicBezTo>
                  <a:cubicBezTo>
                    <a:pt x="284" y="1460"/>
                    <a:pt x="391" y="1282"/>
                    <a:pt x="446" y="1186"/>
                  </a:cubicBezTo>
                  <a:cubicBezTo>
                    <a:pt x="501" y="1090"/>
                    <a:pt x="546" y="983"/>
                    <a:pt x="566" y="846"/>
                  </a:cubicBezTo>
                  <a:cubicBezTo>
                    <a:pt x="586" y="709"/>
                    <a:pt x="534" y="469"/>
                    <a:pt x="566" y="366"/>
                  </a:cubicBezTo>
                  <a:cubicBezTo>
                    <a:pt x="598" y="263"/>
                    <a:pt x="812" y="264"/>
                    <a:pt x="757" y="226"/>
                  </a:cubicBezTo>
                  <a:cubicBezTo>
                    <a:pt x="702" y="188"/>
                    <a:pt x="360" y="153"/>
                    <a:pt x="236" y="138"/>
                  </a:cubicBezTo>
                  <a:cubicBezTo>
                    <a:pt x="112" y="123"/>
                    <a:pt x="26" y="0"/>
                    <a:pt x="13" y="138"/>
                  </a:cubicBezTo>
                  <a:close/>
                </a:path>
              </a:pathLst>
            </a:custGeom>
            <a:solidFill>
              <a:srgbClr val="619527"/>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 name="Freeform 322"/>
            <p:cNvSpPr>
              <a:spLocks/>
            </p:cNvSpPr>
            <p:nvPr/>
          </p:nvSpPr>
          <p:spPr bwMode="auto">
            <a:xfrm rot="21430640">
              <a:off x="2670210" y="4778660"/>
              <a:ext cx="523986" cy="966322"/>
            </a:xfrm>
            <a:custGeom>
              <a:avLst/>
              <a:gdLst/>
              <a:ahLst/>
              <a:cxnLst>
                <a:cxn ang="0">
                  <a:pos x="13" y="138"/>
                </a:cxn>
                <a:cxn ang="0">
                  <a:pos x="159" y="966"/>
                </a:cxn>
                <a:cxn ang="0">
                  <a:pos x="236" y="1423"/>
                </a:cxn>
                <a:cxn ang="0">
                  <a:pos x="446" y="1186"/>
                </a:cxn>
                <a:cxn ang="0">
                  <a:pos x="566" y="846"/>
                </a:cxn>
                <a:cxn ang="0">
                  <a:pos x="566" y="366"/>
                </a:cxn>
                <a:cxn ang="0">
                  <a:pos x="757" y="226"/>
                </a:cxn>
                <a:cxn ang="0">
                  <a:pos x="236" y="138"/>
                </a:cxn>
                <a:cxn ang="0">
                  <a:pos x="13" y="138"/>
                </a:cxn>
              </a:cxnLst>
              <a:rect l="0" t="0" r="r" b="b"/>
              <a:pathLst>
                <a:path w="812" h="1460">
                  <a:moveTo>
                    <a:pt x="13" y="138"/>
                  </a:moveTo>
                  <a:cubicBezTo>
                    <a:pt x="0" y="276"/>
                    <a:pt x="122" y="752"/>
                    <a:pt x="159" y="966"/>
                  </a:cubicBezTo>
                  <a:cubicBezTo>
                    <a:pt x="196" y="1180"/>
                    <a:pt x="188" y="1386"/>
                    <a:pt x="236" y="1423"/>
                  </a:cubicBezTo>
                  <a:cubicBezTo>
                    <a:pt x="284" y="1460"/>
                    <a:pt x="391" y="1282"/>
                    <a:pt x="446" y="1186"/>
                  </a:cubicBezTo>
                  <a:cubicBezTo>
                    <a:pt x="501" y="1090"/>
                    <a:pt x="546" y="983"/>
                    <a:pt x="566" y="846"/>
                  </a:cubicBezTo>
                  <a:cubicBezTo>
                    <a:pt x="586" y="709"/>
                    <a:pt x="534" y="469"/>
                    <a:pt x="566" y="366"/>
                  </a:cubicBezTo>
                  <a:cubicBezTo>
                    <a:pt x="598" y="263"/>
                    <a:pt x="812" y="264"/>
                    <a:pt x="757" y="226"/>
                  </a:cubicBezTo>
                  <a:cubicBezTo>
                    <a:pt x="702" y="188"/>
                    <a:pt x="360" y="153"/>
                    <a:pt x="236" y="138"/>
                  </a:cubicBezTo>
                  <a:cubicBezTo>
                    <a:pt x="112" y="123"/>
                    <a:pt x="26" y="0"/>
                    <a:pt x="13" y="138"/>
                  </a:cubicBezTo>
                  <a:close/>
                </a:path>
              </a:pathLst>
            </a:custGeom>
            <a:solidFill>
              <a:srgbClr val="619527"/>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nvGrpSpPr>
            <p:cNvPr id="32794" name="Group 353"/>
            <p:cNvGrpSpPr>
              <a:grpSpLocks/>
            </p:cNvGrpSpPr>
            <p:nvPr/>
          </p:nvGrpSpPr>
          <p:grpSpPr bwMode="auto">
            <a:xfrm>
              <a:off x="2745320" y="4462006"/>
              <a:ext cx="4074849" cy="1203119"/>
              <a:chOff x="2745320" y="4462006"/>
              <a:chExt cx="4074849" cy="1203119"/>
            </a:xfrm>
          </p:grpSpPr>
          <p:sp>
            <p:nvSpPr>
              <p:cNvPr id="25" name="Freeform 336"/>
              <p:cNvSpPr>
                <a:spLocks/>
              </p:cNvSpPr>
              <p:nvPr/>
            </p:nvSpPr>
            <p:spPr bwMode="auto">
              <a:xfrm rot="21430640">
                <a:off x="2745320" y="4462006"/>
                <a:ext cx="4074849" cy="1200054"/>
              </a:xfrm>
              <a:custGeom>
                <a:avLst/>
                <a:gdLst/>
                <a:ahLst/>
                <a:cxnLst>
                  <a:cxn ang="0">
                    <a:pos x="7" y="566"/>
                  </a:cxn>
                  <a:cxn ang="0">
                    <a:pos x="157" y="346"/>
                  </a:cxn>
                  <a:cxn ang="0">
                    <a:pos x="417" y="236"/>
                  </a:cxn>
                  <a:cxn ang="0">
                    <a:pos x="777" y="166"/>
                  </a:cxn>
                  <a:cxn ang="0">
                    <a:pos x="1809" y="131"/>
                  </a:cxn>
                  <a:cxn ang="0">
                    <a:pos x="3766" y="22"/>
                  </a:cxn>
                  <a:cxn ang="0">
                    <a:pos x="5269" y="0"/>
                  </a:cxn>
                  <a:cxn ang="0">
                    <a:pos x="5858" y="22"/>
                  </a:cxn>
                  <a:cxn ang="0">
                    <a:pos x="6114" y="131"/>
                  </a:cxn>
                  <a:cxn ang="0">
                    <a:pos x="6297" y="296"/>
                  </a:cxn>
                  <a:cxn ang="0">
                    <a:pos x="6248" y="636"/>
                  </a:cxn>
                  <a:cxn ang="0">
                    <a:pos x="6077" y="1506"/>
                  </a:cxn>
                  <a:cxn ang="0">
                    <a:pos x="6037" y="1596"/>
                  </a:cxn>
                  <a:cxn ang="0">
                    <a:pos x="5807" y="1566"/>
                  </a:cxn>
                  <a:cxn ang="0">
                    <a:pos x="5717" y="1426"/>
                  </a:cxn>
                  <a:cxn ang="0">
                    <a:pos x="5617" y="1376"/>
                  </a:cxn>
                  <a:cxn ang="0">
                    <a:pos x="5204" y="1346"/>
                  </a:cxn>
                  <a:cxn ang="0">
                    <a:pos x="3891" y="1356"/>
                  </a:cxn>
                  <a:cxn ang="0">
                    <a:pos x="1093" y="1416"/>
                  </a:cxn>
                  <a:cxn ang="0">
                    <a:pos x="547" y="1566"/>
                  </a:cxn>
                  <a:cxn ang="0">
                    <a:pos x="517" y="1766"/>
                  </a:cxn>
                  <a:cxn ang="0">
                    <a:pos x="207" y="1796"/>
                  </a:cxn>
                  <a:cxn ang="0">
                    <a:pos x="177" y="1666"/>
                  </a:cxn>
                  <a:cxn ang="0">
                    <a:pos x="77" y="1026"/>
                  </a:cxn>
                  <a:cxn ang="0">
                    <a:pos x="7" y="566"/>
                  </a:cxn>
                </a:cxnLst>
                <a:rect l="0" t="0" r="r" b="b"/>
                <a:pathLst>
                  <a:path w="6319" h="1813">
                    <a:moveTo>
                      <a:pt x="7" y="566"/>
                    </a:moveTo>
                    <a:cubicBezTo>
                      <a:pt x="20" y="453"/>
                      <a:pt x="89" y="401"/>
                      <a:pt x="157" y="346"/>
                    </a:cubicBezTo>
                    <a:cubicBezTo>
                      <a:pt x="225" y="291"/>
                      <a:pt x="314" y="266"/>
                      <a:pt x="417" y="236"/>
                    </a:cubicBezTo>
                    <a:cubicBezTo>
                      <a:pt x="520" y="206"/>
                      <a:pt x="545" y="184"/>
                      <a:pt x="777" y="166"/>
                    </a:cubicBezTo>
                    <a:cubicBezTo>
                      <a:pt x="1009" y="148"/>
                      <a:pt x="1311" y="155"/>
                      <a:pt x="1809" y="131"/>
                    </a:cubicBezTo>
                    <a:cubicBezTo>
                      <a:pt x="2307" y="107"/>
                      <a:pt x="3189" y="44"/>
                      <a:pt x="3766" y="22"/>
                    </a:cubicBezTo>
                    <a:cubicBezTo>
                      <a:pt x="4343" y="0"/>
                      <a:pt x="4920" y="0"/>
                      <a:pt x="5269" y="0"/>
                    </a:cubicBezTo>
                    <a:cubicBezTo>
                      <a:pt x="5618" y="0"/>
                      <a:pt x="5717" y="0"/>
                      <a:pt x="5858" y="22"/>
                    </a:cubicBezTo>
                    <a:cubicBezTo>
                      <a:pt x="5999" y="44"/>
                      <a:pt x="6041" y="85"/>
                      <a:pt x="6114" y="131"/>
                    </a:cubicBezTo>
                    <a:cubicBezTo>
                      <a:pt x="6187" y="177"/>
                      <a:pt x="6275" y="212"/>
                      <a:pt x="6297" y="296"/>
                    </a:cubicBezTo>
                    <a:cubicBezTo>
                      <a:pt x="6319" y="380"/>
                      <a:pt x="6285" y="434"/>
                      <a:pt x="6248" y="636"/>
                    </a:cubicBezTo>
                    <a:cubicBezTo>
                      <a:pt x="6211" y="838"/>
                      <a:pt x="6112" y="1346"/>
                      <a:pt x="6077" y="1506"/>
                    </a:cubicBezTo>
                    <a:cubicBezTo>
                      <a:pt x="6042" y="1666"/>
                      <a:pt x="6082" y="1586"/>
                      <a:pt x="6037" y="1596"/>
                    </a:cubicBezTo>
                    <a:cubicBezTo>
                      <a:pt x="5992" y="1606"/>
                      <a:pt x="5860" y="1594"/>
                      <a:pt x="5807" y="1566"/>
                    </a:cubicBezTo>
                    <a:cubicBezTo>
                      <a:pt x="5754" y="1538"/>
                      <a:pt x="5749" y="1458"/>
                      <a:pt x="5717" y="1426"/>
                    </a:cubicBezTo>
                    <a:cubicBezTo>
                      <a:pt x="5685" y="1394"/>
                      <a:pt x="5702" y="1389"/>
                      <a:pt x="5617" y="1376"/>
                    </a:cubicBezTo>
                    <a:cubicBezTo>
                      <a:pt x="5532" y="1363"/>
                      <a:pt x="5492" y="1349"/>
                      <a:pt x="5204" y="1346"/>
                    </a:cubicBezTo>
                    <a:cubicBezTo>
                      <a:pt x="4916" y="1343"/>
                      <a:pt x="4576" y="1344"/>
                      <a:pt x="3891" y="1356"/>
                    </a:cubicBezTo>
                    <a:cubicBezTo>
                      <a:pt x="3206" y="1368"/>
                      <a:pt x="1650" y="1381"/>
                      <a:pt x="1093" y="1416"/>
                    </a:cubicBezTo>
                    <a:cubicBezTo>
                      <a:pt x="536" y="1451"/>
                      <a:pt x="643" y="1508"/>
                      <a:pt x="547" y="1566"/>
                    </a:cubicBezTo>
                    <a:cubicBezTo>
                      <a:pt x="451" y="1624"/>
                      <a:pt x="574" y="1728"/>
                      <a:pt x="517" y="1766"/>
                    </a:cubicBezTo>
                    <a:cubicBezTo>
                      <a:pt x="460" y="1804"/>
                      <a:pt x="264" y="1813"/>
                      <a:pt x="207" y="1796"/>
                    </a:cubicBezTo>
                    <a:cubicBezTo>
                      <a:pt x="150" y="1779"/>
                      <a:pt x="199" y="1794"/>
                      <a:pt x="177" y="1666"/>
                    </a:cubicBezTo>
                    <a:cubicBezTo>
                      <a:pt x="155" y="1538"/>
                      <a:pt x="105" y="1209"/>
                      <a:pt x="77" y="1026"/>
                    </a:cubicBezTo>
                    <a:cubicBezTo>
                      <a:pt x="49" y="843"/>
                      <a:pt x="0" y="673"/>
                      <a:pt x="7" y="566"/>
                    </a:cubicBezTo>
                    <a:close/>
                  </a:path>
                </a:pathLst>
              </a:custGeom>
              <a:solidFill>
                <a:srgbClr val="7CBF33"/>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6" name="Freeform 335"/>
              <p:cNvSpPr>
                <a:spLocks/>
              </p:cNvSpPr>
              <p:nvPr/>
            </p:nvSpPr>
            <p:spPr bwMode="auto">
              <a:xfrm rot="21430640">
                <a:off x="2915195" y="4548472"/>
                <a:ext cx="3747262" cy="1116653"/>
              </a:xfrm>
              <a:custGeom>
                <a:avLst/>
                <a:gdLst/>
                <a:ahLst/>
                <a:cxnLst>
                  <a:cxn ang="0">
                    <a:pos x="47" y="565"/>
                  </a:cxn>
                  <a:cxn ang="0">
                    <a:pos x="187" y="1485"/>
                  </a:cxn>
                  <a:cxn ang="0">
                    <a:pos x="217" y="1675"/>
                  </a:cxn>
                  <a:cxn ang="0">
                    <a:pos x="321" y="1555"/>
                  </a:cxn>
                  <a:cxn ang="0">
                    <a:pos x="518" y="1465"/>
                  </a:cxn>
                  <a:cxn ang="0">
                    <a:pos x="1234" y="1425"/>
                  </a:cxn>
                  <a:cxn ang="0">
                    <a:pos x="2836" y="1365"/>
                  </a:cxn>
                  <a:cxn ang="0">
                    <a:pos x="3928" y="1315"/>
                  </a:cxn>
                  <a:cxn ang="0">
                    <a:pos x="4737" y="1285"/>
                  </a:cxn>
                  <a:cxn ang="0">
                    <a:pos x="5157" y="1265"/>
                  </a:cxn>
                  <a:cxn ang="0">
                    <a:pos x="5434" y="1315"/>
                  </a:cxn>
                  <a:cxn ang="0">
                    <a:pos x="5577" y="1455"/>
                  </a:cxn>
                  <a:cxn ang="0">
                    <a:pos x="5591" y="1225"/>
                  </a:cxn>
                  <a:cxn ang="0">
                    <a:pos x="5767" y="335"/>
                  </a:cxn>
                  <a:cxn ang="0">
                    <a:pos x="5787" y="205"/>
                  </a:cxn>
                  <a:cxn ang="0">
                    <a:pos x="5622" y="55"/>
                  </a:cxn>
                  <a:cxn ang="0">
                    <a:pos x="5317" y="5"/>
                  </a:cxn>
                  <a:cxn ang="0">
                    <a:pos x="4657" y="25"/>
                  </a:cxn>
                  <a:cxn ang="0">
                    <a:pos x="2657" y="105"/>
                  </a:cxn>
                  <a:cxn ang="0">
                    <a:pos x="1197" y="155"/>
                  </a:cxn>
                  <a:cxn ang="0">
                    <a:pos x="717" y="185"/>
                  </a:cxn>
                  <a:cxn ang="0">
                    <a:pos x="297" y="205"/>
                  </a:cxn>
                  <a:cxn ang="0">
                    <a:pos x="87" y="315"/>
                  </a:cxn>
                  <a:cxn ang="0">
                    <a:pos x="7" y="395"/>
                  </a:cxn>
                  <a:cxn ang="0">
                    <a:pos x="47" y="565"/>
                  </a:cxn>
                </a:cxnLst>
                <a:rect l="0" t="0" r="r" b="b"/>
                <a:pathLst>
                  <a:path w="5811" h="1687">
                    <a:moveTo>
                      <a:pt x="47" y="565"/>
                    </a:moveTo>
                    <a:cubicBezTo>
                      <a:pt x="77" y="747"/>
                      <a:pt x="159" y="1300"/>
                      <a:pt x="187" y="1485"/>
                    </a:cubicBezTo>
                    <a:cubicBezTo>
                      <a:pt x="215" y="1670"/>
                      <a:pt x="195" y="1663"/>
                      <a:pt x="217" y="1675"/>
                    </a:cubicBezTo>
                    <a:cubicBezTo>
                      <a:pt x="239" y="1687"/>
                      <a:pt x="271" y="1590"/>
                      <a:pt x="321" y="1555"/>
                    </a:cubicBezTo>
                    <a:cubicBezTo>
                      <a:pt x="371" y="1520"/>
                      <a:pt x="366" y="1487"/>
                      <a:pt x="518" y="1465"/>
                    </a:cubicBezTo>
                    <a:cubicBezTo>
                      <a:pt x="670" y="1443"/>
                      <a:pt x="848" y="1442"/>
                      <a:pt x="1234" y="1425"/>
                    </a:cubicBezTo>
                    <a:cubicBezTo>
                      <a:pt x="1620" y="1408"/>
                      <a:pt x="2387" y="1383"/>
                      <a:pt x="2836" y="1365"/>
                    </a:cubicBezTo>
                    <a:cubicBezTo>
                      <a:pt x="3285" y="1347"/>
                      <a:pt x="3611" y="1328"/>
                      <a:pt x="3928" y="1315"/>
                    </a:cubicBezTo>
                    <a:cubicBezTo>
                      <a:pt x="4245" y="1302"/>
                      <a:pt x="4532" y="1293"/>
                      <a:pt x="4737" y="1285"/>
                    </a:cubicBezTo>
                    <a:cubicBezTo>
                      <a:pt x="4942" y="1277"/>
                      <a:pt x="5041" y="1260"/>
                      <a:pt x="5157" y="1265"/>
                    </a:cubicBezTo>
                    <a:cubicBezTo>
                      <a:pt x="5273" y="1270"/>
                      <a:pt x="5364" y="1283"/>
                      <a:pt x="5434" y="1315"/>
                    </a:cubicBezTo>
                    <a:cubicBezTo>
                      <a:pt x="5504" y="1347"/>
                      <a:pt x="5551" y="1470"/>
                      <a:pt x="5577" y="1455"/>
                    </a:cubicBezTo>
                    <a:cubicBezTo>
                      <a:pt x="5603" y="1440"/>
                      <a:pt x="5559" y="1412"/>
                      <a:pt x="5591" y="1225"/>
                    </a:cubicBezTo>
                    <a:cubicBezTo>
                      <a:pt x="5623" y="1038"/>
                      <a:pt x="5734" y="505"/>
                      <a:pt x="5767" y="335"/>
                    </a:cubicBezTo>
                    <a:cubicBezTo>
                      <a:pt x="5800" y="165"/>
                      <a:pt x="5811" y="252"/>
                      <a:pt x="5787" y="205"/>
                    </a:cubicBezTo>
                    <a:cubicBezTo>
                      <a:pt x="5763" y="158"/>
                      <a:pt x="5700" y="88"/>
                      <a:pt x="5622" y="55"/>
                    </a:cubicBezTo>
                    <a:cubicBezTo>
                      <a:pt x="5544" y="22"/>
                      <a:pt x="5478" y="10"/>
                      <a:pt x="5317" y="5"/>
                    </a:cubicBezTo>
                    <a:cubicBezTo>
                      <a:pt x="5156" y="0"/>
                      <a:pt x="5100" y="8"/>
                      <a:pt x="4657" y="25"/>
                    </a:cubicBezTo>
                    <a:cubicBezTo>
                      <a:pt x="4214" y="42"/>
                      <a:pt x="3234" y="83"/>
                      <a:pt x="2657" y="105"/>
                    </a:cubicBezTo>
                    <a:cubicBezTo>
                      <a:pt x="2080" y="127"/>
                      <a:pt x="1520" y="142"/>
                      <a:pt x="1197" y="155"/>
                    </a:cubicBezTo>
                    <a:cubicBezTo>
                      <a:pt x="874" y="168"/>
                      <a:pt x="867" y="177"/>
                      <a:pt x="717" y="185"/>
                    </a:cubicBezTo>
                    <a:cubicBezTo>
                      <a:pt x="567" y="193"/>
                      <a:pt x="402" y="183"/>
                      <a:pt x="297" y="205"/>
                    </a:cubicBezTo>
                    <a:cubicBezTo>
                      <a:pt x="192" y="227"/>
                      <a:pt x="135" y="283"/>
                      <a:pt x="87" y="315"/>
                    </a:cubicBezTo>
                    <a:cubicBezTo>
                      <a:pt x="39" y="347"/>
                      <a:pt x="14" y="353"/>
                      <a:pt x="7" y="395"/>
                    </a:cubicBezTo>
                    <a:cubicBezTo>
                      <a:pt x="0" y="437"/>
                      <a:pt x="12" y="357"/>
                      <a:pt x="47" y="565"/>
                    </a:cubicBezTo>
                    <a:close/>
                  </a:path>
                </a:pathLst>
              </a:custGeom>
              <a:gradFill rotWithShape="1">
                <a:gsLst>
                  <a:gs pos="0">
                    <a:srgbClr val="7CBF33">
                      <a:gamma/>
                      <a:shade val="46275"/>
                      <a:invGamma/>
                    </a:srgbClr>
                  </a:gs>
                  <a:gs pos="50000">
                    <a:srgbClr val="7CBF33"/>
                  </a:gs>
                  <a:gs pos="100000">
                    <a:srgbClr val="7CBF33">
                      <a:gamma/>
                      <a:shade val="46275"/>
                      <a:invGamma/>
                    </a:srgbClr>
                  </a:gs>
                </a:gsLst>
                <a:lin ang="0" scaled="1"/>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sp>
        <p:nvSpPr>
          <p:cNvPr id="32773" name="Text Box 17"/>
          <p:cNvSpPr txBox="1">
            <a:spLocks noChangeArrowheads="1"/>
          </p:cNvSpPr>
          <p:nvPr/>
        </p:nvSpPr>
        <p:spPr bwMode="auto">
          <a:xfrm>
            <a:off x="1322388" y="1695450"/>
            <a:ext cx="4872037" cy="915988"/>
          </a:xfrm>
          <a:prstGeom prst="rect">
            <a:avLst/>
          </a:prstGeom>
          <a:noFill/>
          <a:ln w="9525">
            <a:noFill/>
            <a:miter lim="800000"/>
            <a:headEnd/>
            <a:tailEnd/>
          </a:ln>
        </p:spPr>
        <p:txBody>
          <a:bodyPr>
            <a:spAutoFit/>
          </a:bodyPr>
          <a:lstStyle/>
          <a:p>
            <a:r>
              <a:rPr lang="en-US" b="1">
                <a:latin typeface="Calibri" pitchFamily="34" charset="0"/>
              </a:rPr>
              <a:t>CELL WALL. </a:t>
            </a:r>
            <a:r>
              <a:rPr lang="en-US">
                <a:latin typeface="Calibri" pitchFamily="34" charset="0"/>
              </a:rPr>
              <a:t>Provides the cell protection from any injury. It will work together with the vacuole to provide skeletal support.</a:t>
            </a:r>
          </a:p>
        </p:txBody>
      </p:sp>
      <p:grpSp>
        <p:nvGrpSpPr>
          <p:cNvPr id="33" name="Group 32"/>
          <p:cNvGrpSpPr>
            <a:grpSpLocks/>
          </p:cNvGrpSpPr>
          <p:nvPr/>
        </p:nvGrpSpPr>
        <p:grpSpPr bwMode="auto">
          <a:xfrm>
            <a:off x="2214563" y="5954713"/>
            <a:ext cx="450850" cy="434975"/>
            <a:chOff x="3078163" y="6246813"/>
            <a:chExt cx="450850" cy="434975"/>
          </a:xfrm>
        </p:grpSpPr>
        <p:sp>
          <p:nvSpPr>
            <p:cNvPr id="32786" name="Oval 22"/>
            <p:cNvSpPr>
              <a:spLocks noChangeArrowheads="1"/>
            </p:cNvSpPr>
            <p:nvPr/>
          </p:nvSpPr>
          <p:spPr bwMode="auto">
            <a:xfrm>
              <a:off x="3078163" y="6246813"/>
              <a:ext cx="450850" cy="434975"/>
            </a:xfrm>
            <a:prstGeom prst="ellipse">
              <a:avLst/>
            </a:prstGeom>
            <a:solidFill>
              <a:srgbClr val="FF0000"/>
            </a:solidFill>
            <a:ln w="9525">
              <a:solidFill>
                <a:schemeClr val="accent2"/>
              </a:solidFill>
              <a:round/>
              <a:headEnd/>
              <a:tailEnd/>
            </a:ln>
          </p:spPr>
          <p:txBody>
            <a:bodyPr wrap="none" anchor="ctr"/>
            <a:lstStyle/>
            <a:p>
              <a:endParaRPr lang="en-US">
                <a:latin typeface="Calibri" pitchFamily="34" charset="0"/>
              </a:endParaRPr>
            </a:p>
          </p:txBody>
        </p:sp>
        <p:sp>
          <p:nvSpPr>
            <p:cNvPr id="32787" name="Oval 25"/>
            <p:cNvSpPr>
              <a:spLocks noChangeArrowheads="1"/>
            </p:cNvSpPr>
            <p:nvPr/>
          </p:nvSpPr>
          <p:spPr bwMode="auto">
            <a:xfrm>
              <a:off x="3098800" y="6257925"/>
              <a:ext cx="238125" cy="206375"/>
            </a:xfrm>
            <a:prstGeom prst="ellipse">
              <a:avLst/>
            </a:prstGeom>
            <a:gradFill rotWithShape="1">
              <a:gsLst>
                <a:gs pos="0">
                  <a:srgbClr val="FFFFFF"/>
                </a:gs>
                <a:gs pos="100000">
                  <a:srgbClr val="FFFFFF">
                    <a:alpha val="7001"/>
                  </a:srgbClr>
                </a:gs>
              </a:gsLst>
              <a:path path="shape">
                <a:fillToRect l="50000" t="50000" r="50000" b="50000"/>
              </a:path>
            </a:gradFill>
            <a:ln w="9525">
              <a:noFill/>
              <a:round/>
              <a:headEnd/>
              <a:tailEnd/>
            </a:ln>
          </p:spPr>
          <p:txBody>
            <a:bodyPr/>
            <a:lstStyle/>
            <a:p>
              <a:endParaRPr lang="en-US">
                <a:latin typeface="Calibri" pitchFamily="34" charset="0"/>
              </a:endParaRPr>
            </a:p>
          </p:txBody>
        </p:sp>
      </p:grpSp>
      <p:grpSp>
        <p:nvGrpSpPr>
          <p:cNvPr id="35" name="Group 34"/>
          <p:cNvGrpSpPr>
            <a:grpSpLocks/>
          </p:cNvGrpSpPr>
          <p:nvPr/>
        </p:nvGrpSpPr>
        <p:grpSpPr bwMode="auto">
          <a:xfrm>
            <a:off x="3890963" y="6397625"/>
            <a:ext cx="450850" cy="434975"/>
            <a:chOff x="3078163" y="6246813"/>
            <a:chExt cx="450850" cy="434975"/>
          </a:xfrm>
        </p:grpSpPr>
        <p:sp>
          <p:nvSpPr>
            <p:cNvPr id="32784" name="Oval 22"/>
            <p:cNvSpPr>
              <a:spLocks noChangeArrowheads="1"/>
            </p:cNvSpPr>
            <p:nvPr/>
          </p:nvSpPr>
          <p:spPr bwMode="auto">
            <a:xfrm>
              <a:off x="3078163" y="6246813"/>
              <a:ext cx="450850" cy="434975"/>
            </a:xfrm>
            <a:prstGeom prst="ellipse">
              <a:avLst/>
            </a:prstGeom>
            <a:solidFill>
              <a:srgbClr val="FF0000"/>
            </a:solidFill>
            <a:ln w="9525">
              <a:solidFill>
                <a:schemeClr val="accent2"/>
              </a:solidFill>
              <a:round/>
              <a:headEnd/>
              <a:tailEnd/>
            </a:ln>
          </p:spPr>
          <p:txBody>
            <a:bodyPr wrap="none" anchor="ctr"/>
            <a:lstStyle/>
            <a:p>
              <a:endParaRPr lang="en-US">
                <a:latin typeface="Calibri" pitchFamily="34" charset="0"/>
              </a:endParaRPr>
            </a:p>
          </p:txBody>
        </p:sp>
        <p:sp>
          <p:nvSpPr>
            <p:cNvPr id="32785" name="Oval 25"/>
            <p:cNvSpPr>
              <a:spLocks noChangeArrowheads="1"/>
            </p:cNvSpPr>
            <p:nvPr/>
          </p:nvSpPr>
          <p:spPr bwMode="auto">
            <a:xfrm>
              <a:off x="3098800" y="6257925"/>
              <a:ext cx="238125" cy="206375"/>
            </a:xfrm>
            <a:prstGeom prst="ellipse">
              <a:avLst/>
            </a:prstGeom>
            <a:gradFill rotWithShape="1">
              <a:gsLst>
                <a:gs pos="0">
                  <a:srgbClr val="FFFFFF"/>
                </a:gs>
                <a:gs pos="100000">
                  <a:srgbClr val="FFFFFF">
                    <a:alpha val="7001"/>
                  </a:srgbClr>
                </a:gs>
              </a:gsLst>
              <a:path path="shape">
                <a:fillToRect l="50000" t="50000" r="50000" b="50000"/>
              </a:path>
            </a:gradFill>
            <a:ln w="9525">
              <a:noFill/>
              <a:round/>
              <a:headEnd/>
              <a:tailEnd/>
            </a:ln>
          </p:spPr>
          <p:txBody>
            <a:bodyPr/>
            <a:lstStyle/>
            <a:p>
              <a:endParaRPr lang="en-US">
                <a:latin typeface="Calibri" pitchFamily="34" charset="0"/>
              </a:endParaRPr>
            </a:p>
          </p:txBody>
        </p:sp>
      </p:grpSp>
      <p:grpSp>
        <p:nvGrpSpPr>
          <p:cNvPr id="46" name="Group 45"/>
          <p:cNvGrpSpPr>
            <a:grpSpLocks/>
          </p:cNvGrpSpPr>
          <p:nvPr/>
        </p:nvGrpSpPr>
        <p:grpSpPr bwMode="auto">
          <a:xfrm>
            <a:off x="7967663" y="6157913"/>
            <a:ext cx="450850" cy="434975"/>
            <a:chOff x="3078163" y="6246813"/>
            <a:chExt cx="450850" cy="434975"/>
          </a:xfrm>
        </p:grpSpPr>
        <p:sp>
          <p:nvSpPr>
            <p:cNvPr id="32782" name="Oval 22"/>
            <p:cNvSpPr>
              <a:spLocks noChangeArrowheads="1"/>
            </p:cNvSpPr>
            <p:nvPr/>
          </p:nvSpPr>
          <p:spPr bwMode="auto">
            <a:xfrm>
              <a:off x="3078163" y="6246813"/>
              <a:ext cx="450850" cy="434975"/>
            </a:xfrm>
            <a:prstGeom prst="ellipse">
              <a:avLst/>
            </a:prstGeom>
            <a:solidFill>
              <a:srgbClr val="FF0000"/>
            </a:solidFill>
            <a:ln w="9525">
              <a:solidFill>
                <a:schemeClr val="accent2"/>
              </a:solidFill>
              <a:round/>
              <a:headEnd/>
              <a:tailEnd/>
            </a:ln>
          </p:spPr>
          <p:txBody>
            <a:bodyPr wrap="none" anchor="ctr"/>
            <a:lstStyle/>
            <a:p>
              <a:endParaRPr lang="en-US">
                <a:latin typeface="Calibri" pitchFamily="34" charset="0"/>
              </a:endParaRPr>
            </a:p>
          </p:txBody>
        </p:sp>
        <p:sp>
          <p:nvSpPr>
            <p:cNvPr id="32783" name="Oval 25"/>
            <p:cNvSpPr>
              <a:spLocks noChangeArrowheads="1"/>
            </p:cNvSpPr>
            <p:nvPr/>
          </p:nvSpPr>
          <p:spPr bwMode="auto">
            <a:xfrm>
              <a:off x="3098800" y="6257925"/>
              <a:ext cx="238125" cy="206375"/>
            </a:xfrm>
            <a:prstGeom prst="ellipse">
              <a:avLst/>
            </a:prstGeom>
            <a:gradFill rotWithShape="1">
              <a:gsLst>
                <a:gs pos="0">
                  <a:srgbClr val="FFFFFF"/>
                </a:gs>
                <a:gs pos="100000">
                  <a:srgbClr val="FFFFFF">
                    <a:alpha val="7001"/>
                  </a:srgbClr>
                </a:gs>
              </a:gsLst>
              <a:path path="shape">
                <a:fillToRect l="50000" t="50000" r="50000" b="50000"/>
              </a:path>
            </a:gradFill>
            <a:ln w="9525">
              <a:noFill/>
              <a:round/>
              <a:headEnd/>
              <a:tailEnd/>
            </a:ln>
          </p:spPr>
          <p:txBody>
            <a:bodyPr/>
            <a:lstStyle/>
            <a:p>
              <a:endParaRPr lang="en-US">
                <a:latin typeface="Calibri" pitchFamily="34" charset="0"/>
              </a:endParaRPr>
            </a:p>
          </p:txBody>
        </p:sp>
      </p:grpSp>
      <p:grpSp>
        <p:nvGrpSpPr>
          <p:cNvPr id="53" name="Group 52"/>
          <p:cNvGrpSpPr>
            <a:grpSpLocks/>
          </p:cNvGrpSpPr>
          <p:nvPr/>
        </p:nvGrpSpPr>
        <p:grpSpPr bwMode="auto">
          <a:xfrm>
            <a:off x="5592763" y="6423025"/>
            <a:ext cx="450850" cy="434975"/>
            <a:chOff x="3078163" y="6246813"/>
            <a:chExt cx="450850" cy="434975"/>
          </a:xfrm>
        </p:grpSpPr>
        <p:sp>
          <p:nvSpPr>
            <p:cNvPr id="32780" name="Oval 22"/>
            <p:cNvSpPr>
              <a:spLocks noChangeArrowheads="1"/>
            </p:cNvSpPr>
            <p:nvPr/>
          </p:nvSpPr>
          <p:spPr bwMode="auto">
            <a:xfrm>
              <a:off x="3078163" y="6246813"/>
              <a:ext cx="450850" cy="434975"/>
            </a:xfrm>
            <a:prstGeom prst="ellipse">
              <a:avLst/>
            </a:prstGeom>
            <a:solidFill>
              <a:srgbClr val="FF0000"/>
            </a:solidFill>
            <a:ln w="9525">
              <a:solidFill>
                <a:schemeClr val="accent2"/>
              </a:solidFill>
              <a:round/>
              <a:headEnd/>
              <a:tailEnd/>
            </a:ln>
          </p:spPr>
          <p:txBody>
            <a:bodyPr wrap="none" anchor="ctr"/>
            <a:lstStyle/>
            <a:p>
              <a:endParaRPr lang="en-US">
                <a:latin typeface="Calibri" pitchFamily="34" charset="0"/>
              </a:endParaRPr>
            </a:p>
          </p:txBody>
        </p:sp>
        <p:sp>
          <p:nvSpPr>
            <p:cNvPr id="32781" name="Oval 25"/>
            <p:cNvSpPr>
              <a:spLocks noChangeArrowheads="1"/>
            </p:cNvSpPr>
            <p:nvPr/>
          </p:nvSpPr>
          <p:spPr bwMode="auto">
            <a:xfrm>
              <a:off x="3098800" y="6257925"/>
              <a:ext cx="238125" cy="206375"/>
            </a:xfrm>
            <a:prstGeom prst="ellipse">
              <a:avLst/>
            </a:prstGeom>
            <a:gradFill rotWithShape="1">
              <a:gsLst>
                <a:gs pos="0">
                  <a:srgbClr val="FFFFFF"/>
                </a:gs>
                <a:gs pos="100000">
                  <a:srgbClr val="FFFFFF">
                    <a:alpha val="7001"/>
                  </a:srgbClr>
                </a:gs>
              </a:gsLst>
              <a:path path="shape">
                <a:fillToRect l="50000" t="50000" r="50000" b="50000"/>
              </a:path>
            </a:gradFill>
            <a:ln w="9525">
              <a:noFill/>
              <a:round/>
              <a:headEnd/>
              <a:tailEnd/>
            </a:ln>
          </p:spPr>
          <p:txBody>
            <a:bodyPr/>
            <a:lstStyle/>
            <a:p>
              <a:endParaRPr lang="en-US">
                <a:latin typeface="Calibri" pitchFamily="34" charset="0"/>
              </a:endParaRPr>
            </a:p>
          </p:txBody>
        </p:sp>
      </p:grpSp>
      <p:sp>
        <p:nvSpPr>
          <p:cNvPr id="32778" name="AutoShape 4">
            <a:hlinkClick r:id="" action="ppaction://hlinkshowjump?jump=firstslide" highlightClick="1"/>
          </p:cNvPr>
          <p:cNvSpPr>
            <a:spLocks noChangeArrowheads="1"/>
          </p:cNvSpPr>
          <p:nvPr/>
        </p:nvSpPr>
        <p:spPr bwMode="auto">
          <a:xfrm>
            <a:off x="152400" y="62801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32779" name="Text Box 16"/>
          <p:cNvSpPr txBox="1">
            <a:spLocks noChangeArrowheads="1"/>
          </p:cNvSpPr>
          <p:nvPr/>
        </p:nvSpPr>
        <p:spPr bwMode="auto">
          <a:xfrm>
            <a:off x="520700" y="6288088"/>
            <a:ext cx="2978150" cy="366712"/>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par>
                          <p:cTn id="8" fill="hold">
                            <p:stCondLst>
                              <p:cond delay="500"/>
                            </p:stCondLst>
                            <p:childTnLst>
                              <p:par>
                                <p:cTn id="9" presetID="0" presetClass="path" presetSubtype="0" accel="50000" decel="50000" fill="hold" nodeType="afterEffect">
                                  <p:stCondLst>
                                    <p:cond delay="0"/>
                                  </p:stCondLst>
                                  <p:childTnLst>
                                    <p:animMotion origin="layout" path="M -0.0099 -0.04815 C -0.01129 -0.05069 -0.01667 -0.05926 -0.01684 -0.06296 C -0.01806 -0.08449 -0.00851 -0.10046 0.00677 -0.10556 C 0.01007 -0.11204 0.01232 -0.11597 0.01788 -0.11852 C 0.0243 -0.12708 0.02621 -0.12778 0.03177 -0.13889 C 0.03264 -0.14074 0.03455 -0.14444 0.03455 -0.14444 C 0.03698 -0.15694 0.03871 -0.18403 0.0276 -0.18889 C 0.02274 -0.19769 0.01684 -0.20324 0.01093 -0.21111 C 0.0085 -0.21435 0.00434 -0.21435 0.00121 -0.21667 C -0.00018 -0.21782 -0.00139 -0.21944 -0.00295 -0.22037 C -0.00556 -0.22199 -0.01129 -0.22407 -0.01129 -0.22407 C -0.01684 -0.22338 -0.02257 -0.22431 -0.02795 -0.22222 C -0.03125 -0.22107 -0.03629 -0.21482 -0.03629 -0.21482 C -0.03924 -0.2088 -0.04566 -0.20023 -0.05018 -0.1963 C -0.05313 -0.18079 -0.04896 -0.19537 -0.05573 -0.18519 C -0.06493 -0.1713 -0.05695 -0.17593 -0.06545 -0.17222 C -0.07014 -0.16597 -0.07431 -0.16505 -0.07934 -0.15926 C -0.08907 -0.14815 -0.10018 -0.13935 -0.11268 -0.13519 C -0.12622 -0.13657 -0.13993 -0.13796 -0.15157 -0.14815 C -0.15469 -0.1544 -0.15816 -0.15602 -0.1599 -0.16296 C -0.15677 -0.18426 -0.14445 -0.17338 -0.12657 -0.17222 C -0.11285 -0.1662 -0.10122 -0.16921 -0.08629 -0.17037 C -0.08247 -0.17199 -0.07604 -0.17431 -0.0724 -0.17778 C -0.06771 -0.18241 -0.06354 -0.18819 -0.05851 -0.19259 C -0.05087 -0.20787 -0.0375 -0.21065 -0.02657 -0.22037 C -0.01684 -0.21968 -0.00695 -0.22083 0.0026 -0.21852 C 0.00937 -0.2169 0.0184 -0.2037 0.02205 -0.1963 C 0.02343 -0.17523 0.03298 -0.1375 0.01788 -0.12407 C 0.01406 -0.11667 0.00955 -0.1088 0.00399 -0.1037 C -0.00157 -0.09282 -0.00782 -0.09028 -0.01545 -0.08333 C -0.01841 -0.07153 -0.01997 -0.05486 -0.0099 -0.04815 Z " pathEditMode="relative" ptsTypes="fffffffffffffffffffffffffffffff">
                                      <p:cBhvr>
                                        <p:cTn id="10" dur="2000" fill="hold"/>
                                        <p:tgtEl>
                                          <p:spTgt spid="46"/>
                                        </p:tgtEl>
                                        <p:attrNameLst>
                                          <p:attrName>ppt_x</p:attrName>
                                          <p:attrName>ppt_y</p:attrName>
                                        </p:attrNameLst>
                                      </p:cBhvr>
                                    </p:animMotion>
                                  </p:childTnLst>
                                </p:cTn>
                              </p:par>
                              <p:par>
                                <p:cTn id="11" presetID="10"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0" presetClass="path" presetSubtype="0" accel="50000" decel="50000" fill="hold" nodeType="withEffect">
                                  <p:stCondLst>
                                    <p:cond delay="0"/>
                                  </p:stCondLst>
                                  <p:childTnLst>
                                    <p:animMotion origin="layout" path="M -0.00278 -0.01667 C -0.01112 -0.03334 -0.03143 -0.03403 -0.04445 -0.03519 C -0.05556 -0.04005 -0.06528 -0.0507 -0.07639 -0.05556 C -0.079 -0.05903 -0.0823 -0.06111 -0.08473 -0.06482 C -0.09167 -0.07547 -0.0948 -0.08681 -0.09723 -0.1 C -0.09671 -0.11968 -0.09705 -0.13959 -0.09584 -0.15926 C -0.09445 -0.18334 -0.07292 -0.18565 -0.06112 -0.1963 C -0.03368 -0.19514 -0.02709 -0.19607 -0.00695 -0.19074 C -0.00504 -0.18334 -0.00348 -0.18033 0.00138 -0.17593 C 0.00277 -0.17477 -0.00122 -0.17871 -0.00278 -0.17963 C -0.00539 -0.18125 -0.00868 -0.18125 -0.01112 -0.18334 C -0.01771 -0.18912 -0.02535 -0.19236 -0.03195 -0.19815 C -0.04115 -0.19746 -0.05052 -0.19723 -0.05973 -0.1963 C -0.08403 -0.19398 -0.08559 -0.16042 -0.09028 -0.13519 C -0.08924 -0.12037 -0.08924 -0.10162 -0.07917 -0.0926 C -0.06181 -0.0581 -0.04184 -0.06435 -0.01112 -0.06297 C -0.00834 -0.06181 -0.00556 -0.06042 -0.00278 -0.05926 C 0.00034 -0.05787 0.00555 -0.05185 0.00555 -0.05162 C 0.0092 -0.03704 0.01302 -0.04074 0.00833 -0.01852 C 0.00711 -0.0125 4.16667E-6 -0.00695 4.16667E-6 2.96296E-6 " pathEditMode="relative" rAng="0" ptsTypes="fffffffffffffffffffA">
                                      <p:cBhvr>
                                        <p:cTn id="15" dur="2000" fill="hold"/>
                                        <p:tgtEl>
                                          <p:spTgt spid="33"/>
                                        </p:tgtEl>
                                        <p:attrNameLst>
                                          <p:attrName>ppt_x</p:attrName>
                                          <p:attrName>ppt_y</p:attrName>
                                        </p:attrNameLst>
                                      </p:cBhvr>
                                      <p:rCtr x="-3900" y="-8200"/>
                                    </p:animMotion>
                                  </p:childTnLst>
                                </p:cTn>
                              </p:par>
                              <p:par>
                                <p:cTn id="16" presetID="10" presetClass="entr" presetSubtype="0" fill="hold"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fade">
                                      <p:cBhvr>
                                        <p:cTn id="18" dur="500"/>
                                        <p:tgtEl>
                                          <p:spTgt spid="53"/>
                                        </p:tgtEl>
                                      </p:cBhvr>
                                    </p:animEffect>
                                  </p:childTnLst>
                                </p:cTn>
                              </p:par>
                              <p:par>
                                <p:cTn id="19" presetID="0" presetClass="path" presetSubtype="0" accel="50000" decel="50000" fill="hold" nodeType="withEffect">
                                  <p:stCondLst>
                                    <p:cond delay="500"/>
                                  </p:stCondLst>
                                  <p:childTnLst>
                                    <p:animMotion origin="layout" path="M 0.00834 -0.04444 C 0.00192 -0.05741 0.00556 -0.05301 -0.00138 -0.05926 C -0.00451 -0.06551 -0.00937 -0.06968 -0.01249 -0.07593 C -0.01544 -0.08194 -0.0184 -0.08935 -0.02222 -0.09444 C -0.02343 -0.09606 -0.02517 -0.09676 -0.02638 -0.09815 C -0.02933 -0.10162 -0.03472 -0.10926 -0.03472 -0.10926 C -0.03923 -0.12755 -0.04201 -0.1338 -0.0361 -0.15926 C -0.03524 -0.16296 -0.02777 -0.16296 -0.02777 -0.16296 C -0.02829 -0.16042 -0.02794 -0.15764 -0.02916 -0.15556 C -0.03628 -0.14375 -0.03124 -0.16505 -0.03472 -0.14815 C -0.03576 -0.14329 -0.03749 -0.13333 -0.03749 -0.13333 C -0.03576 -0.09236 -0.04166 -0.10856 -0.02777 -0.0963 C -0.0269 -0.09444 -0.02656 -0.09167 -0.02499 -0.09074 C -0.02152 -0.08843 -0.01388 -0.08704 -0.01388 -0.08704 C -0.00885 -0.06667 -0.01683 -0.09745 -0.00972 -0.07593 C -0.00433 -0.05972 -0.01041 -0.06944 -0.00277 -0.05926 C 0.00174 -0.0412 8.05556E-6 -0.05208 8.05556E-6 -0.02593 L 8.05556E-6 -3.33333E-6 " pathEditMode="relative" ptsTypes="ffffffffffffffffAA">
                                      <p:cBhvr>
                                        <p:cTn id="20" dur="2000" fill="hold"/>
                                        <p:tgtEl>
                                          <p:spTgt spid="53"/>
                                        </p:tgtEl>
                                        <p:attrNameLst>
                                          <p:attrName>ppt_x</p:attrName>
                                          <p:attrName>ppt_y</p:attrName>
                                        </p:attrNameLst>
                                      </p:cBhvr>
                                    </p:animMotion>
                                  </p:childTnLst>
                                </p:cTn>
                              </p:par>
                              <p:par>
                                <p:cTn id="21" presetID="10" presetClass="entr" presetSubtype="0" fill="hold" nodeType="withEffect">
                                  <p:stCondLst>
                                    <p:cond delay="50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par>
                                <p:cTn id="24" presetID="0" presetClass="path" presetSubtype="0" accel="50000" decel="50000" fill="hold" nodeType="withEffect">
                                  <p:stCondLst>
                                    <p:cond delay="500"/>
                                  </p:stCondLst>
                                  <p:childTnLst>
                                    <p:animMotion origin="layout" path="M 1.38889E-6 6.2963E-6 C 0.00365 -0.01458 0.00695 -0.02152 0.01945 -0.02222 C 0.03611 -0.02314 0.05278 -0.02337 0.06945 -0.02407 C 0.08038 -0.02777 0.08959 -0.0361 0.1 -0.04073 C 0.10174 -0.04768 0.10538 -0.05138 0.10834 -0.0574 C 0.10747 -0.07453 0.1099 -0.09004 0.09861 -0.09999 C 0.09063 -0.11597 0.10122 -0.09722 0.09167 -0.1074 C 0.09028 -0.10879 0.09063 -0.11272 0.08889 -0.11296 C 0.07795 -0.11527 0.06667 -0.11411 0.05556 -0.11481 C 0.04827 -0.11805 0.04115 -0.12013 0.03472 -0.12592 C 0.03837 -0.10138 0.05278 -0.11226 0.07361 -0.1111 C 0.07917 -0.10856 0.08143 -0.10647 0.08472 -0.09999 C 0.0842 -0.09143 0.0849 -0.0824 0.08334 -0.07407 C 0.08281 -0.07152 0.08038 -0.07059 0.07917 -0.06851 C 0.07275 -0.05833 0.06927 -0.05694 0.05972 -0.0537 C 0.05504 -0.05208 0.05191 -0.04768 0.04722 -0.04629 C 0.03681 -0.04328 0.02587 -0.04259 0.01528 -0.04073 C 0.00972 -0.03819 0.00417 -0.03772 -0.00139 -0.03518 C -0.01319 -0.0118 -0.00694 -0.02847 -0.00694 0.02038 " pathEditMode="relative" ptsTypes="ffffffffffffffffffA">
                                      <p:cBhvr>
                                        <p:cTn id="25" dur="2000" fill="hold"/>
                                        <p:tgtEl>
                                          <p:spTgt spid="3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4817" name="Group 17"/>
          <p:cNvGrpSpPr>
            <a:grpSpLocks/>
          </p:cNvGrpSpPr>
          <p:nvPr/>
        </p:nvGrpSpPr>
        <p:grpSpPr bwMode="auto">
          <a:xfrm>
            <a:off x="2538413" y="1387475"/>
            <a:ext cx="4219575" cy="4297363"/>
            <a:chOff x="2538413" y="1387475"/>
            <a:chExt cx="4219575" cy="4297363"/>
          </a:xfrm>
        </p:grpSpPr>
        <p:pic>
          <p:nvPicPr>
            <p:cNvPr id="1025"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rot="21354256">
              <a:off x="2538413" y="1387475"/>
              <a:ext cx="4219575" cy="4297363"/>
            </a:xfrm>
            <a:prstGeom prst="rect">
              <a:avLst/>
            </a:prstGeom>
            <a:noFill/>
            <a:ln w="9525">
              <a:noFill/>
              <a:miter lim="800000"/>
              <a:headEnd/>
              <a:tailEnd/>
            </a:ln>
            <a:effectLst/>
          </p:spPr>
        </p:pic>
        <p:pic>
          <p:nvPicPr>
            <p:cNvPr id="17"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10150" y="2794000"/>
              <a:ext cx="1066800" cy="1243013"/>
            </a:xfrm>
            <a:prstGeom prst="rect">
              <a:avLst/>
            </a:prstGeom>
            <a:noFill/>
            <a:ln w="9525">
              <a:noFill/>
              <a:miter lim="800000"/>
              <a:headEnd/>
              <a:tailEnd/>
            </a:ln>
            <a:effectLst/>
          </p:spPr>
        </p:pic>
      </p:grpSp>
      <p:pic>
        <p:nvPicPr>
          <p:cNvPr id="4098"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22850" y="2794000"/>
            <a:ext cx="1066800" cy="1243013"/>
          </a:xfrm>
          <a:prstGeom prst="rect">
            <a:avLst/>
          </a:prstGeom>
          <a:noFill/>
          <a:ln w="9525">
            <a:noFill/>
            <a:miter lim="800000"/>
            <a:headEnd/>
            <a:tailEnd/>
          </a:ln>
          <a:effectLst/>
        </p:spPr>
      </p:pic>
      <p:sp>
        <p:nvSpPr>
          <p:cNvPr id="34819" name="Oval 3"/>
          <p:cNvSpPr>
            <a:spLocks noChangeArrowheads="1"/>
          </p:cNvSpPr>
          <p:nvPr/>
        </p:nvSpPr>
        <p:spPr bwMode="auto">
          <a:xfrm rot="-214089">
            <a:off x="4092575" y="55880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sp>
        <p:nvSpPr>
          <p:cNvPr id="34820" name="Text Box 13"/>
          <p:cNvSpPr txBox="1">
            <a:spLocks noChangeArrowheads="1"/>
          </p:cNvSpPr>
          <p:nvPr/>
        </p:nvSpPr>
        <p:spPr bwMode="auto">
          <a:xfrm>
            <a:off x="315913" y="879475"/>
            <a:ext cx="4492625" cy="1190625"/>
          </a:xfrm>
          <a:prstGeom prst="rect">
            <a:avLst/>
          </a:prstGeom>
          <a:noFill/>
          <a:ln w="9525">
            <a:noFill/>
            <a:miter lim="800000"/>
            <a:headEnd/>
            <a:tailEnd/>
          </a:ln>
        </p:spPr>
        <p:txBody>
          <a:bodyPr>
            <a:spAutoFit/>
          </a:bodyPr>
          <a:lstStyle/>
          <a:p>
            <a:r>
              <a:rPr lang="en-US" b="1">
                <a:latin typeface="Calibri" pitchFamily="34" charset="0"/>
              </a:rPr>
              <a:t>GOGLI COMPLEX. </a:t>
            </a:r>
            <a:r>
              <a:rPr lang="en-US">
                <a:latin typeface="Calibri" pitchFamily="34" charset="0"/>
              </a:rPr>
              <a:t>It will modify the chemicals and  make them functional, it acts also like a storage system and may sometimes produce ER.</a:t>
            </a:r>
          </a:p>
        </p:txBody>
      </p:sp>
      <p:grpSp>
        <p:nvGrpSpPr>
          <p:cNvPr id="34821" name="Group 16"/>
          <p:cNvGrpSpPr>
            <a:grpSpLocks/>
          </p:cNvGrpSpPr>
          <p:nvPr/>
        </p:nvGrpSpPr>
        <p:grpSpPr bwMode="auto">
          <a:xfrm rot="-169360">
            <a:off x="3251200" y="3606800"/>
            <a:ext cx="717550" cy="547688"/>
            <a:chOff x="4391" y="4868"/>
            <a:chExt cx="940" cy="547"/>
          </a:xfrm>
        </p:grpSpPr>
        <p:sp>
          <p:nvSpPr>
            <p:cNvPr id="33" name="Freeform 22"/>
            <p:cNvSpPr>
              <a:spLocks/>
            </p:cNvSpPr>
            <p:nvPr/>
          </p:nvSpPr>
          <p:spPr bwMode="auto">
            <a:xfrm>
              <a:off x="4539" y="4951"/>
              <a:ext cx="792" cy="440"/>
            </a:xfrm>
            <a:custGeom>
              <a:avLst/>
              <a:gdLst/>
              <a:ahLst/>
              <a:cxnLst>
                <a:cxn ang="0">
                  <a:pos x="0" y="14"/>
                </a:cxn>
                <a:cxn ang="0">
                  <a:pos x="150" y="3"/>
                </a:cxn>
                <a:cxn ang="0">
                  <a:pos x="282" y="31"/>
                </a:cxn>
                <a:cxn ang="0">
                  <a:pos x="380" y="83"/>
                </a:cxn>
                <a:cxn ang="0">
                  <a:pos x="524" y="169"/>
                </a:cxn>
                <a:cxn ang="0">
                  <a:pos x="610" y="239"/>
                </a:cxn>
                <a:cxn ang="0">
                  <a:pos x="771" y="250"/>
                </a:cxn>
                <a:cxn ang="0">
                  <a:pos x="737" y="290"/>
                </a:cxn>
                <a:cxn ang="0">
                  <a:pos x="656" y="302"/>
                </a:cxn>
                <a:cxn ang="0">
                  <a:pos x="628" y="438"/>
                </a:cxn>
                <a:cxn ang="0">
                  <a:pos x="589" y="317"/>
                </a:cxn>
                <a:cxn ang="0">
                  <a:pos x="506" y="233"/>
                </a:cxn>
                <a:cxn ang="0">
                  <a:pos x="322" y="89"/>
                </a:cxn>
                <a:cxn ang="0">
                  <a:pos x="80" y="20"/>
                </a:cxn>
              </a:cxnLst>
              <a:rect l="0" t="0" r="r" b="b"/>
              <a:pathLst>
                <a:path w="792" h="440">
                  <a:moveTo>
                    <a:pt x="0" y="14"/>
                  </a:moveTo>
                  <a:cubicBezTo>
                    <a:pt x="25" y="12"/>
                    <a:pt x="103" y="0"/>
                    <a:pt x="150" y="3"/>
                  </a:cubicBezTo>
                  <a:cubicBezTo>
                    <a:pt x="197" y="6"/>
                    <a:pt x="244" y="18"/>
                    <a:pt x="282" y="31"/>
                  </a:cubicBezTo>
                  <a:cubicBezTo>
                    <a:pt x="320" y="44"/>
                    <a:pt x="340" y="60"/>
                    <a:pt x="380" y="83"/>
                  </a:cubicBezTo>
                  <a:cubicBezTo>
                    <a:pt x="420" y="106"/>
                    <a:pt x="486" y="143"/>
                    <a:pt x="524" y="169"/>
                  </a:cubicBezTo>
                  <a:cubicBezTo>
                    <a:pt x="562" y="195"/>
                    <a:pt x="569" y="226"/>
                    <a:pt x="610" y="239"/>
                  </a:cubicBezTo>
                  <a:cubicBezTo>
                    <a:pt x="651" y="252"/>
                    <a:pt x="750" y="242"/>
                    <a:pt x="771" y="250"/>
                  </a:cubicBezTo>
                  <a:cubicBezTo>
                    <a:pt x="792" y="258"/>
                    <a:pt x="756" y="281"/>
                    <a:pt x="737" y="290"/>
                  </a:cubicBezTo>
                  <a:cubicBezTo>
                    <a:pt x="718" y="299"/>
                    <a:pt x="674" y="277"/>
                    <a:pt x="656" y="302"/>
                  </a:cubicBezTo>
                  <a:cubicBezTo>
                    <a:pt x="638" y="327"/>
                    <a:pt x="639" y="436"/>
                    <a:pt x="628" y="438"/>
                  </a:cubicBezTo>
                  <a:cubicBezTo>
                    <a:pt x="617" y="440"/>
                    <a:pt x="609" y="351"/>
                    <a:pt x="589" y="317"/>
                  </a:cubicBezTo>
                  <a:cubicBezTo>
                    <a:pt x="569" y="283"/>
                    <a:pt x="550" y="271"/>
                    <a:pt x="506" y="233"/>
                  </a:cubicBezTo>
                  <a:cubicBezTo>
                    <a:pt x="462" y="195"/>
                    <a:pt x="393" y="124"/>
                    <a:pt x="322" y="89"/>
                  </a:cubicBezTo>
                  <a:cubicBezTo>
                    <a:pt x="251" y="54"/>
                    <a:pt x="130" y="34"/>
                    <a:pt x="80" y="20"/>
                  </a:cubicBezTo>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4" name="Freeform 21"/>
            <p:cNvSpPr>
              <a:spLocks/>
            </p:cNvSpPr>
            <p:nvPr/>
          </p:nvSpPr>
          <p:spPr bwMode="auto">
            <a:xfrm>
              <a:off x="4484" y="5111"/>
              <a:ext cx="423" cy="284"/>
            </a:xfrm>
            <a:custGeom>
              <a:avLst/>
              <a:gdLst/>
              <a:ahLst/>
              <a:cxnLst>
                <a:cxn ang="0">
                  <a:pos x="358" y="275"/>
                </a:cxn>
                <a:cxn ang="0">
                  <a:pos x="418" y="200"/>
                </a:cxn>
                <a:cxn ang="0">
                  <a:pos x="389" y="119"/>
                </a:cxn>
                <a:cxn ang="0">
                  <a:pos x="285" y="44"/>
                </a:cxn>
                <a:cxn ang="0">
                  <a:pos x="124" y="4"/>
                </a:cxn>
                <a:cxn ang="0">
                  <a:pos x="26" y="21"/>
                </a:cxn>
                <a:cxn ang="0">
                  <a:pos x="15" y="79"/>
                </a:cxn>
                <a:cxn ang="0">
                  <a:pos x="118" y="56"/>
                </a:cxn>
                <a:cxn ang="0">
                  <a:pos x="216" y="79"/>
                </a:cxn>
                <a:cxn ang="0">
                  <a:pos x="360" y="165"/>
                </a:cxn>
                <a:cxn ang="0">
                  <a:pos x="326" y="252"/>
                </a:cxn>
                <a:cxn ang="0">
                  <a:pos x="358" y="275"/>
                </a:cxn>
              </a:cxnLst>
              <a:rect l="0" t="0" r="r" b="b"/>
              <a:pathLst>
                <a:path w="423" h="284">
                  <a:moveTo>
                    <a:pt x="358" y="275"/>
                  </a:moveTo>
                  <a:cubicBezTo>
                    <a:pt x="373" y="266"/>
                    <a:pt x="413" y="226"/>
                    <a:pt x="418" y="200"/>
                  </a:cubicBezTo>
                  <a:cubicBezTo>
                    <a:pt x="423" y="174"/>
                    <a:pt x="411" y="145"/>
                    <a:pt x="389" y="119"/>
                  </a:cubicBezTo>
                  <a:cubicBezTo>
                    <a:pt x="367" y="93"/>
                    <a:pt x="329" y="63"/>
                    <a:pt x="285" y="44"/>
                  </a:cubicBezTo>
                  <a:cubicBezTo>
                    <a:pt x="241" y="25"/>
                    <a:pt x="167" y="8"/>
                    <a:pt x="124" y="4"/>
                  </a:cubicBezTo>
                  <a:cubicBezTo>
                    <a:pt x="81" y="0"/>
                    <a:pt x="44" y="9"/>
                    <a:pt x="26" y="21"/>
                  </a:cubicBezTo>
                  <a:cubicBezTo>
                    <a:pt x="8" y="33"/>
                    <a:pt x="0" y="73"/>
                    <a:pt x="15" y="79"/>
                  </a:cubicBezTo>
                  <a:cubicBezTo>
                    <a:pt x="30" y="85"/>
                    <a:pt x="85" y="56"/>
                    <a:pt x="118" y="56"/>
                  </a:cubicBezTo>
                  <a:cubicBezTo>
                    <a:pt x="151" y="56"/>
                    <a:pt x="176" y="61"/>
                    <a:pt x="216" y="79"/>
                  </a:cubicBezTo>
                  <a:cubicBezTo>
                    <a:pt x="256" y="97"/>
                    <a:pt x="342" y="136"/>
                    <a:pt x="360" y="165"/>
                  </a:cubicBezTo>
                  <a:cubicBezTo>
                    <a:pt x="378" y="194"/>
                    <a:pt x="326" y="234"/>
                    <a:pt x="326" y="252"/>
                  </a:cubicBezTo>
                  <a:cubicBezTo>
                    <a:pt x="326" y="270"/>
                    <a:pt x="343" y="284"/>
                    <a:pt x="358" y="275"/>
                  </a:cubicBezTo>
                  <a:close/>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5" name="Freeform 20"/>
            <p:cNvSpPr>
              <a:spLocks/>
            </p:cNvSpPr>
            <p:nvPr/>
          </p:nvSpPr>
          <p:spPr bwMode="auto">
            <a:xfrm>
              <a:off x="4391" y="5014"/>
              <a:ext cx="667" cy="401"/>
            </a:xfrm>
            <a:custGeom>
              <a:avLst/>
              <a:gdLst/>
              <a:ahLst/>
              <a:cxnLst>
                <a:cxn ang="0">
                  <a:pos x="234" y="14"/>
                </a:cxn>
                <a:cxn ang="0">
                  <a:pos x="93" y="14"/>
                </a:cxn>
                <a:cxn ang="0">
                  <a:pos x="38" y="32"/>
                </a:cxn>
                <a:cxn ang="0">
                  <a:pos x="10" y="66"/>
                </a:cxn>
                <a:cxn ang="0">
                  <a:pos x="96" y="66"/>
                </a:cxn>
                <a:cxn ang="0">
                  <a:pos x="205" y="66"/>
                </a:cxn>
                <a:cxn ang="0">
                  <a:pos x="332" y="97"/>
                </a:cxn>
                <a:cxn ang="0">
                  <a:pos x="482" y="170"/>
                </a:cxn>
                <a:cxn ang="0">
                  <a:pos x="580" y="302"/>
                </a:cxn>
                <a:cxn ang="0">
                  <a:pos x="597" y="381"/>
                </a:cxn>
                <a:cxn ang="0">
                  <a:pos x="645" y="381"/>
                </a:cxn>
                <a:cxn ang="0">
                  <a:pos x="645" y="260"/>
                </a:cxn>
                <a:cxn ang="0">
                  <a:pos x="516" y="141"/>
                </a:cxn>
                <a:cxn ang="0">
                  <a:pos x="451" y="97"/>
                </a:cxn>
                <a:cxn ang="0">
                  <a:pos x="234" y="14"/>
                </a:cxn>
              </a:cxnLst>
              <a:rect l="0" t="0" r="r" b="b"/>
              <a:pathLst>
                <a:path w="667" h="401">
                  <a:moveTo>
                    <a:pt x="234" y="14"/>
                  </a:moveTo>
                  <a:cubicBezTo>
                    <a:pt x="174" y="0"/>
                    <a:pt x="126" y="11"/>
                    <a:pt x="93" y="14"/>
                  </a:cubicBezTo>
                  <a:cubicBezTo>
                    <a:pt x="60" y="17"/>
                    <a:pt x="52" y="23"/>
                    <a:pt x="38" y="32"/>
                  </a:cubicBezTo>
                  <a:cubicBezTo>
                    <a:pt x="24" y="41"/>
                    <a:pt x="0" y="60"/>
                    <a:pt x="10" y="66"/>
                  </a:cubicBezTo>
                  <a:cubicBezTo>
                    <a:pt x="20" y="72"/>
                    <a:pt x="64" y="66"/>
                    <a:pt x="96" y="66"/>
                  </a:cubicBezTo>
                  <a:cubicBezTo>
                    <a:pt x="128" y="66"/>
                    <a:pt x="166" y="61"/>
                    <a:pt x="205" y="66"/>
                  </a:cubicBezTo>
                  <a:cubicBezTo>
                    <a:pt x="244" y="71"/>
                    <a:pt x="286" y="80"/>
                    <a:pt x="332" y="97"/>
                  </a:cubicBezTo>
                  <a:cubicBezTo>
                    <a:pt x="378" y="114"/>
                    <a:pt x="441" y="136"/>
                    <a:pt x="482" y="170"/>
                  </a:cubicBezTo>
                  <a:cubicBezTo>
                    <a:pt x="523" y="204"/>
                    <a:pt x="561" y="267"/>
                    <a:pt x="580" y="302"/>
                  </a:cubicBezTo>
                  <a:cubicBezTo>
                    <a:pt x="599" y="337"/>
                    <a:pt x="586" y="368"/>
                    <a:pt x="597" y="381"/>
                  </a:cubicBezTo>
                  <a:cubicBezTo>
                    <a:pt x="608" y="394"/>
                    <a:pt x="637" y="401"/>
                    <a:pt x="645" y="381"/>
                  </a:cubicBezTo>
                  <a:cubicBezTo>
                    <a:pt x="653" y="361"/>
                    <a:pt x="667" y="300"/>
                    <a:pt x="645" y="260"/>
                  </a:cubicBezTo>
                  <a:cubicBezTo>
                    <a:pt x="623" y="220"/>
                    <a:pt x="548" y="168"/>
                    <a:pt x="516" y="141"/>
                  </a:cubicBezTo>
                  <a:cubicBezTo>
                    <a:pt x="484" y="114"/>
                    <a:pt x="498" y="118"/>
                    <a:pt x="451" y="97"/>
                  </a:cubicBezTo>
                  <a:cubicBezTo>
                    <a:pt x="404" y="76"/>
                    <a:pt x="294" y="28"/>
                    <a:pt x="234" y="14"/>
                  </a:cubicBezTo>
                  <a:close/>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6" name="Freeform 19"/>
            <p:cNvSpPr>
              <a:spLocks/>
            </p:cNvSpPr>
            <p:nvPr/>
          </p:nvSpPr>
          <p:spPr bwMode="auto">
            <a:xfrm>
              <a:off x="4408" y="4946"/>
              <a:ext cx="751" cy="466"/>
            </a:xfrm>
            <a:custGeom>
              <a:avLst/>
              <a:gdLst/>
              <a:ahLst/>
              <a:cxnLst>
                <a:cxn ang="0">
                  <a:pos x="137" y="8"/>
                </a:cxn>
                <a:cxn ang="0">
                  <a:pos x="27" y="8"/>
                </a:cxn>
                <a:cxn ang="0">
                  <a:pos x="4" y="48"/>
                </a:cxn>
                <a:cxn ang="0">
                  <a:pos x="52" y="56"/>
                </a:cxn>
                <a:cxn ang="0">
                  <a:pos x="188" y="56"/>
                </a:cxn>
                <a:cxn ang="0">
                  <a:pos x="355" y="99"/>
                </a:cxn>
                <a:cxn ang="0">
                  <a:pos x="527" y="186"/>
                </a:cxn>
                <a:cxn ang="0">
                  <a:pos x="671" y="353"/>
                </a:cxn>
                <a:cxn ang="0">
                  <a:pos x="708" y="457"/>
                </a:cxn>
                <a:cxn ang="0">
                  <a:pos x="747" y="405"/>
                </a:cxn>
                <a:cxn ang="0">
                  <a:pos x="684" y="284"/>
                </a:cxn>
                <a:cxn ang="0">
                  <a:pos x="475" y="105"/>
                </a:cxn>
                <a:cxn ang="0">
                  <a:pos x="309" y="36"/>
                </a:cxn>
                <a:cxn ang="0">
                  <a:pos x="137" y="8"/>
                </a:cxn>
              </a:cxnLst>
              <a:rect l="0" t="0" r="r" b="b"/>
              <a:pathLst>
                <a:path w="751" h="466">
                  <a:moveTo>
                    <a:pt x="137" y="8"/>
                  </a:moveTo>
                  <a:cubicBezTo>
                    <a:pt x="90" y="0"/>
                    <a:pt x="49" y="1"/>
                    <a:pt x="27" y="8"/>
                  </a:cubicBezTo>
                  <a:cubicBezTo>
                    <a:pt x="5" y="15"/>
                    <a:pt x="0" y="40"/>
                    <a:pt x="4" y="48"/>
                  </a:cubicBezTo>
                  <a:cubicBezTo>
                    <a:pt x="8" y="56"/>
                    <a:pt x="21" y="55"/>
                    <a:pt x="52" y="56"/>
                  </a:cubicBezTo>
                  <a:cubicBezTo>
                    <a:pt x="83" y="57"/>
                    <a:pt x="138" y="49"/>
                    <a:pt x="188" y="56"/>
                  </a:cubicBezTo>
                  <a:cubicBezTo>
                    <a:pt x="238" y="63"/>
                    <a:pt x="299" y="77"/>
                    <a:pt x="355" y="99"/>
                  </a:cubicBezTo>
                  <a:cubicBezTo>
                    <a:pt x="411" y="121"/>
                    <a:pt x="474" y="144"/>
                    <a:pt x="527" y="186"/>
                  </a:cubicBezTo>
                  <a:cubicBezTo>
                    <a:pt x="580" y="228"/>
                    <a:pt x="641" y="308"/>
                    <a:pt x="671" y="353"/>
                  </a:cubicBezTo>
                  <a:cubicBezTo>
                    <a:pt x="701" y="398"/>
                    <a:pt x="695" y="448"/>
                    <a:pt x="708" y="457"/>
                  </a:cubicBezTo>
                  <a:cubicBezTo>
                    <a:pt x="721" y="466"/>
                    <a:pt x="751" y="434"/>
                    <a:pt x="747" y="405"/>
                  </a:cubicBezTo>
                  <a:cubicBezTo>
                    <a:pt x="743" y="376"/>
                    <a:pt x="729" y="334"/>
                    <a:pt x="684" y="284"/>
                  </a:cubicBezTo>
                  <a:cubicBezTo>
                    <a:pt x="639" y="234"/>
                    <a:pt x="538" y="146"/>
                    <a:pt x="475" y="105"/>
                  </a:cubicBezTo>
                  <a:cubicBezTo>
                    <a:pt x="412" y="64"/>
                    <a:pt x="365" y="52"/>
                    <a:pt x="309" y="36"/>
                  </a:cubicBezTo>
                  <a:cubicBezTo>
                    <a:pt x="253" y="20"/>
                    <a:pt x="173" y="14"/>
                    <a:pt x="137" y="8"/>
                  </a:cubicBezTo>
                  <a:close/>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7" name="Freeform 18"/>
            <p:cNvSpPr>
              <a:spLocks/>
            </p:cNvSpPr>
            <p:nvPr/>
          </p:nvSpPr>
          <p:spPr bwMode="auto">
            <a:xfrm>
              <a:off x="4772" y="4868"/>
              <a:ext cx="236" cy="147"/>
            </a:xfrm>
            <a:custGeom>
              <a:avLst/>
              <a:gdLst/>
              <a:ahLst/>
              <a:cxnLst>
                <a:cxn ang="0">
                  <a:pos x="20" y="11"/>
                </a:cxn>
                <a:cxn ang="0">
                  <a:pos x="135" y="11"/>
                </a:cxn>
                <a:cxn ang="0">
                  <a:pos x="210" y="78"/>
                </a:cxn>
                <a:cxn ang="0">
                  <a:pos x="228" y="146"/>
                </a:cxn>
                <a:cxn ang="0">
                  <a:pos x="164" y="83"/>
                </a:cxn>
                <a:cxn ang="0">
                  <a:pos x="107" y="57"/>
                </a:cxn>
                <a:cxn ang="0">
                  <a:pos x="15" y="45"/>
                </a:cxn>
                <a:cxn ang="0">
                  <a:pos x="20" y="11"/>
                </a:cxn>
              </a:cxnLst>
              <a:rect l="0" t="0" r="r" b="b"/>
              <a:pathLst>
                <a:path w="236" h="147">
                  <a:moveTo>
                    <a:pt x="20" y="11"/>
                  </a:moveTo>
                  <a:cubicBezTo>
                    <a:pt x="41" y="0"/>
                    <a:pt x="103" y="0"/>
                    <a:pt x="135" y="11"/>
                  </a:cubicBezTo>
                  <a:cubicBezTo>
                    <a:pt x="167" y="22"/>
                    <a:pt x="194" y="56"/>
                    <a:pt x="210" y="78"/>
                  </a:cubicBezTo>
                  <a:cubicBezTo>
                    <a:pt x="226" y="100"/>
                    <a:pt x="236" y="145"/>
                    <a:pt x="228" y="146"/>
                  </a:cubicBezTo>
                  <a:cubicBezTo>
                    <a:pt x="220" y="147"/>
                    <a:pt x="184" y="98"/>
                    <a:pt x="164" y="83"/>
                  </a:cubicBezTo>
                  <a:cubicBezTo>
                    <a:pt x="144" y="68"/>
                    <a:pt x="132" y="63"/>
                    <a:pt x="107" y="57"/>
                  </a:cubicBezTo>
                  <a:cubicBezTo>
                    <a:pt x="82" y="51"/>
                    <a:pt x="30" y="53"/>
                    <a:pt x="15" y="45"/>
                  </a:cubicBezTo>
                  <a:cubicBezTo>
                    <a:pt x="0" y="37"/>
                    <a:pt x="19" y="18"/>
                    <a:pt x="20" y="11"/>
                  </a:cubicBezTo>
                  <a:close/>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8" name="Freeform 17"/>
            <p:cNvSpPr>
              <a:spLocks/>
            </p:cNvSpPr>
            <p:nvPr/>
          </p:nvSpPr>
          <p:spPr bwMode="auto">
            <a:xfrm>
              <a:off x="5028" y="5020"/>
              <a:ext cx="225" cy="169"/>
            </a:xfrm>
            <a:custGeom>
              <a:avLst/>
              <a:gdLst/>
              <a:ahLst/>
              <a:cxnLst>
                <a:cxn ang="0">
                  <a:pos x="0" y="7"/>
                </a:cxn>
                <a:cxn ang="0">
                  <a:pos x="82" y="7"/>
                </a:cxn>
                <a:cxn ang="0">
                  <a:pos x="199" y="44"/>
                </a:cxn>
                <a:cxn ang="0">
                  <a:pos x="225" y="136"/>
                </a:cxn>
                <a:cxn ang="0">
                  <a:pos x="199" y="164"/>
                </a:cxn>
                <a:cxn ang="0">
                  <a:pos x="161" y="103"/>
                </a:cxn>
                <a:cxn ang="0">
                  <a:pos x="82" y="49"/>
                </a:cxn>
                <a:cxn ang="0">
                  <a:pos x="0" y="7"/>
                </a:cxn>
              </a:cxnLst>
              <a:rect l="0" t="0" r="r" b="b"/>
              <a:pathLst>
                <a:path w="225" h="169">
                  <a:moveTo>
                    <a:pt x="0" y="7"/>
                  </a:moveTo>
                  <a:cubicBezTo>
                    <a:pt x="0" y="0"/>
                    <a:pt x="49" y="1"/>
                    <a:pt x="82" y="7"/>
                  </a:cubicBezTo>
                  <a:cubicBezTo>
                    <a:pt x="115" y="13"/>
                    <a:pt x="175" y="23"/>
                    <a:pt x="199" y="44"/>
                  </a:cubicBezTo>
                  <a:cubicBezTo>
                    <a:pt x="223" y="65"/>
                    <a:pt x="225" y="116"/>
                    <a:pt x="225" y="136"/>
                  </a:cubicBezTo>
                  <a:cubicBezTo>
                    <a:pt x="225" y="156"/>
                    <a:pt x="210" y="169"/>
                    <a:pt x="199" y="164"/>
                  </a:cubicBezTo>
                  <a:cubicBezTo>
                    <a:pt x="188" y="159"/>
                    <a:pt x="180" y="122"/>
                    <a:pt x="161" y="103"/>
                  </a:cubicBezTo>
                  <a:cubicBezTo>
                    <a:pt x="142" y="84"/>
                    <a:pt x="109" y="65"/>
                    <a:pt x="82" y="49"/>
                  </a:cubicBezTo>
                  <a:cubicBezTo>
                    <a:pt x="55" y="33"/>
                    <a:pt x="0" y="14"/>
                    <a:pt x="0" y="7"/>
                  </a:cubicBezTo>
                  <a:close/>
                </a:path>
              </a:pathLst>
            </a:custGeom>
            <a:solidFill>
              <a:srgbClr val="C00000"/>
            </a:solidFill>
            <a:ln w="9525">
              <a:solidFill>
                <a:srgbClr val="62242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sp>
        <p:nvSpPr>
          <p:cNvPr id="23" name="Freeform 20"/>
          <p:cNvSpPr>
            <a:spLocks/>
          </p:cNvSpPr>
          <p:nvPr/>
        </p:nvSpPr>
        <p:spPr bwMode="auto">
          <a:xfrm>
            <a:off x="4541838" y="4892675"/>
            <a:ext cx="257175" cy="220663"/>
          </a:xfrm>
          <a:custGeom>
            <a:avLst/>
            <a:gdLst>
              <a:gd name="T0" fmla="*/ 145540 w 311"/>
              <a:gd name="T1" fmla="*/ 110789 h 241"/>
              <a:gd name="T2" fmla="*/ 83520 w 311"/>
              <a:gd name="T3" fmla="*/ 119945 h 241"/>
              <a:gd name="T4" fmla="*/ 90962 w 311"/>
              <a:gd name="T5" fmla="*/ 153823 h 241"/>
              <a:gd name="T6" fmla="*/ 176136 w 311"/>
              <a:gd name="T7" fmla="*/ 144667 h 241"/>
              <a:gd name="T8" fmla="*/ 122386 w 311"/>
              <a:gd name="T9" fmla="*/ 25637 h 241"/>
              <a:gd name="T10" fmla="*/ 6615 w 311"/>
              <a:gd name="T11" fmla="*/ 68671 h 241"/>
              <a:gd name="T12" fmla="*/ 14885 w 311"/>
              <a:gd name="T13" fmla="*/ 170304 h 241"/>
              <a:gd name="T14" fmla="*/ 60366 w 311"/>
              <a:gd name="T15" fmla="*/ 179460 h 241"/>
              <a:gd name="T16" fmla="*/ 68635 w 311"/>
              <a:gd name="T17" fmla="*/ 213338 h 241"/>
              <a:gd name="T18" fmla="*/ 237329 w 311"/>
              <a:gd name="T19" fmla="*/ 179460 h 241"/>
              <a:gd name="T20" fmla="*/ 191021 w 311"/>
              <a:gd name="T21" fmla="*/ 34793 h 241"/>
              <a:gd name="T22" fmla="*/ 145540 w 311"/>
              <a:gd name="T23" fmla="*/ 9156 h 2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1"/>
              <a:gd name="T37" fmla="*/ 0 h 241"/>
              <a:gd name="T38" fmla="*/ 311 w 311"/>
              <a:gd name="T39" fmla="*/ 241 h 24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1" h="241">
                <a:moveTo>
                  <a:pt x="176" y="121"/>
                </a:moveTo>
                <a:cubicBezTo>
                  <a:pt x="151" y="124"/>
                  <a:pt x="122" y="116"/>
                  <a:pt x="101" y="131"/>
                </a:cubicBezTo>
                <a:cubicBezTo>
                  <a:pt x="91" y="138"/>
                  <a:pt x="98" y="165"/>
                  <a:pt x="110" y="168"/>
                </a:cubicBezTo>
                <a:cubicBezTo>
                  <a:pt x="144" y="176"/>
                  <a:pt x="179" y="161"/>
                  <a:pt x="213" y="158"/>
                </a:cubicBezTo>
                <a:cubicBezTo>
                  <a:pt x="257" y="93"/>
                  <a:pt x="208" y="49"/>
                  <a:pt x="148" y="28"/>
                </a:cubicBezTo>
                <a:cubicBezTo>
                  <a:pt x="86" y="34"/>
                  <a:pt x="29" y="16"/>
                  <a:pt x="8" y="75"/>
                </a:cubicBezTo>
                <a:cubicBezTo>
                  <a:pt x="11" y="112"/>
                  <a:pt x="0" y="153"/>
                  <a:pt x="18" y="186"/>
                </a:cubicBezTo>
                <a:cubicBezTo>
                  <a:pt x="27" y="202"/>
                  <a:pt x="58" y="185"/>
                  <a:pt x="73" y="196"/>
                </a:cubicBezTo>
                <a:cubicBezTo>
                  <a:pt x="83" y="203"/>
                  <a:pt x="80" y="221"/>
                  <a:pt x="83" y="233"/>
                </a:cubicBezTo>
                <a:cubicBezTo>
                  <a:pt x="187" y="227"/>
                  <a:pt x="217" y="241"/>
                  <a:pt x="287" y="196"/>
                </a:cubicBezTo>
                <a:cubicBezTo>
                  <a:pt x="311" y="121"/>
                  <a:pt x="292" y="77"/>
                  <a:pt x="231" y="38"/>
                </a:cubicBezTo>
                <a:cubicBezTo>
                  <a:pt x="206" y="0"/>
                  <a:pt x="224" y="10"/>
                  <a:pt x="176" y="10"/>
                </a:cubicBezTo>
              </a:path>
            </a:pathLst>
          </a:custGeom>
          <a:noFill/>
          <a:ln w="38100">
            <a:solidFill>
              <a:srgbClr val="FFFFFF"/>
            </a:solidFill>
            <a:round/>
            <a:headEnd/>
            <a:tailEnd/>
          </a:ln>
        </p:spPr>
        <p:txBody>
          <a:bodyPr/>
          <a:lstStyle/>
          <a:p>
            <a:endParaRPr lang="en-US">
              <a:latin typeface="Calibri" pitchFamily="34" charset="0"/>
            </a:endParaRPr>
          </a:p>
        </p:txBody>
      </p:sp>
      <p:sp>
        <p:nvSpPr>
          <p:cNvPr id="34823" name="Freeform 20"/>
          <p:cNvSpPr>
            <a:spLocks/>
          </p:cNvSpPr>
          <p:nvPr/>
        </p:nvSpPr>
        <p:spPr bwMode="auto">
          <a:xfrm>
            <a:off x="4541838" y="4892675"/>
            <a:ext cx="257175" cy="220663"/>
          </a:xfrm>
          <a:custGeom>
            <a:avLst/>
            <a:gdLst>
              <a:gd name="T0" fmla="*/ 145540 w 311"/>
              <a:gd name="T1" fmla="*/ 110789 h 241"/>
              <a:gd name="T2" fmla="*/ 83520 w 311"/>
              <a:gd name="T3" fmla="*/ 119945 h 241"/>
              <a:gd name="T4" fmla="*/ 90962 w 311"/>
              <a:gd name="T5" fmla="*/ 153823 h 241"/>
              <a:gd name="T6" fmla="*/ 176136 w 311"/>
              <a:gd name="T7" fmla="*/ 144667 h 241"/>
              <a:gd name="T8" fmla="*/ 122386 w 311"/>
              <a:gd name="T9" fmla="*/ 25637 h 241"/>
              <a:gd name="T10" fmla="*/ 6615 w 311"/>
              <a:gd name="T11" fmla="*/ 68671 h 241"/>
              <a:gd name="T12" fmla="*/ 14885 w 311"/>
              <a:gd name="T13" fmla="*/ 170304 h 241"/>
              <a:gd name="T14" fmla="*/ 60366 w 311"/>
              <a:gd name="T15" fmla="*/ 179460 h 241"/>
              <a:gd name="T16" fmla="*/ 68635 w 311"/>
              <a:gd name="T17" fmla="*/ 213338 h 241"/>
              <a:gd name="T18" fmla="*/ 237329 w 311"/>
              <a:gd name="T19" fmla="*/ 179460 h 241"/>
              <a:gd name="T20" fmla="*/ 191021 w 311"/>
              <a:gd name="T21" fmla="*/ 34793 h 241"/>
              <a:gd name="T22" fmla="*/ 145540 w 311"/>
              <a:gd name="T23" fmla="*/ 9156 h 2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1"/>
              <a:gd name="T37" fmla="*/ 0 h 241"/>
              <a:gd name="T38" fmla="*/ 311 w 311"/>
              <a:gd name="T39" fmla="*/ 241 h 24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1" h="241">
                <a:moveTo>
                  <a:pt x="176" y="121"/>
                </a:moveTo>
                <a:cubicBezTo>
                  <a:pt x="151" y="124"/>
                  <a:pt x="122" y="116"/>
                  <a:pt x="101" y="131"/>
                </a:cubicBezTo>
                <a:cubicBezTo>
                  <a:pt x="91" y="138"/>
                  <a:pt x="98" y="165"/>
                  <a:pt x="110" y="168"/>
                </a:cubicBezTo>
                <a:cubicBezTo>
                  <a:pt x="144" y="176"/>
                  <a:pt x="179" y="161"/>
                  <a:pt x="213" y="158"/>
                </a:cubicBezTo>
                <a:cubicBezTo>
                  <a:pt x="257" y="93"/>
                  <a:pt x="208" y="49"/>
                  <a:pt x="148" y="28"/>
                </a:cubicBezTo>
                <a:cubicBezTo>
                  <a:pt x="86" y="34"/>
                  <a:pt x="29" y="16"/>
                  <a:pt x="8" y="75"/>
                </a:cubicBezTo>
                <a:cubicBezTo>
                  <a:pt x="11" y="112"/>
                  <a:pt x="0" y="153"/>
                  <a:pt x="18" y="186"/>
                </a:cubicBezTo>
                <a:cubicBezTo>
                  <a:pt x="27" y="202"/>
                  <a:pt x="58" y="185"/>
                  <a:pt x="73" y="196"/>
                </a:cubicBezTo>
                <a:cubicBezTo>
                  <a:pt x="83" y="203"/>
                  <a:pt x="80" y="221"/>
                  <a:pt x="83" y="233"/>
                </a:cubicBezTo>
                <a:cubicBezTo>
                  <a:pt x="187" y="227"/>
                  <a:pt x="217" y="241"/>
                  <a:pt x="287" y="196"/>
                </a:cubicBezTo>
                <a:cubicBezTo>
                  <a:pt x="311" y="121"/>
                  <a:pt x="292" y="77"/>
                  <a:pt x="231" y="38"/>
                </a:cubicBezTo>
                <a:cubicBezTo>
                  <a:pt x="206" y="0"/>
                  <a:pt x="224" y="10"/>
                  <a:pt x="176" y="10"/>
                </a:cubicBezTo>
              </a:path>
            </a:pathLst>
          </a:custGeom>
          <a:noFill/>
          <a:ln w="38100">
            <a:solidFill>
              <a:srgbClr val="FFFFFF"/>
            </a:solidFill>
            <a:round/>
            <a:headEnd/>
            <a:tailEnd/>
          </a:ln>
        </p:spPr>
        <p:txBody>
          <a:bodyPr/>
          <a:lstStyle/>
          <a:p>
            <a:endParaRPr lang="en-US">
              <a:latin typeface="Calibri" pitchFamily="34" charset="0"/>
            </a:endParaRPr>
          </a:p>
        </p:txBody>
      </p:sp>
      <p:sp>
        <p:nvSpPr>
          <p:cNvPr id="63" name="Freeform 15"/>
          <p:cNvSpPr>
            <a:spLocks/>
          </p:cNvSpPr>
          <p:nvPr/>
        </p:nvSpPr>
        <p:spPr bwMode="auto">
          <a:xfrm>
            <a:off x="4056063" y="4800600"/>
            <a:ext cx="4219575" cy="1751013"/>
          </a:xfrm>
          <a:custGeom>
            <a:avLst/>
            <a:gdLst>
              <a:gd name="T0" fmla="*/ 2061 w 2658"/>
              <a:gd name="T1" fmla="*/ 21 h 1103"/>
              <a:gd name="T2" fmla="*/ 407 w 2658"/>
              <a:gd name="T3" fmla="*/ 40 h 1103"/>
              <a:gd name="T4" fmla="*/ 314 w 2658"/>
              <a:gd name="T5" fmla="*/ 198 h 1103"/>
              <a:gd name="T6" fmla="*/ 1113 w 2658"/>
              <a:gd name="T7" fmla="*/ 207 h 1103"/>
              <a:gd name="T8" fmla="*/ 1048 w 2658"/>
              <a:gd name="T9" fmla="*/ 309 h 1103"/>
              <a:gd name="T10" fmla="*/ 323 w 2658"/>
              <a:gd name="T11" fmla="*/ 328 h 1103"/>
              <a:gd name="T12" fmla="*/ 45 w 2658"/>
              <a:gd name="T13" fmla="*/ 383 h 1103"/>
              <a:gd name="T14" fmla="*/ 175 w 2658"/>
              <a:gd name="T15" fmla="*/ 514 h 1103"/>
              <a:gd name="T16" fmla="*/ 1095 w 2658"/>
              <a:gd name="T17" fmla="*/ 514 h 1103"/>
              <a:gd name="T18" fmla="*/ 1150 w 2658"/>
              <a:gd name="T19" fmla="*/ 625 h 1103"/>
              <a:gd name="T20" fmla="*/ 416 w 2658"/>
              <a:gd name="T21" fmla="*/ 634 h 1103"/>
              <a:gd name="T22" fmla="*/ 491 w 2658"/>
              <a:gd name="T23" fmla="*/ 811 h 1103"/>
              <a:gd name="T24" fmla="*/ 918 w 2658"/>
              <a:gd name="T25" fmla="*/ 802 h 1103"/>
              <a:gd name="T26" fmla="*/ 1225 w 2658"/>
              <a:gd name="T27" fmla="*/ 802 h 1103"/>
              <a:gd name="T28" fmla="*/ 1252 w 2658"/>
              <a:gd name="T29" fmla="*/ 941 h 1103"/>
              <a:gd name="T30" fmla="*/ 937 w 2658"/>
              <a:gd name="T31" fmla="*/ 941 h 1103"/>
              <a:gd name="T32" fmla="*/ 974 w 2658"/>
              <a:gd name="T33" fmla="*/ 1080 h 1103"/>
              <a:gd name="T34" fmla="*/ 1364 w 2658"/>
              <a:gd name="T35" fmla="*/ 1080 h 1103"/>
              <a:gd name="T36" fmla="*/ 1615 w 2658"/>
              <a:gd name="T37" fmla="*/ 1080 h 1103"/>
              <a:gd name="T38" fmla="*/ 1996 w 2658"/>
              <a:gd name="T39" fmla="*/ 1080 h 1103"/>
              <a:gd name="T40" fmla="*/ 2209 w 2658"/>
              <a:gd name="T41" fmla="*/ 1080 h 1103"/>
              <a:gd name="T42" fmla="*/ 2432 w 2658"/>
              <a:gd name="T43" fmla="*/ 1080 h 1103"/>
              <a:gd name="T44" fmla="*/ 2544 w 2658"/>
              <a:gd name="T45" fmla="*/ 1015 h 1103"/>
              <a:gd name="T46" fmla="*/ 2451 w 2658"/>
              <a:gd name="T47" fmla="*/ 867 h 1103"/>
              <a:gd name="T48" fmla="*/ 2135 w 2658"/>
              <a:gd name="T49" fmla="*/ 885 h 1103"/>
              <a:gd name="T50" fmla="*/ 2051 w 2658"/>
              <a:gd name="T51" fmla="*/ 876 h 1103"/>
              <a:gd name="T52" fmla="*/ 2079 w 2658"/>
              <a:gd name="T53" fmla="*/ 774 h 1103"/>
              <a:gd name="T54" fmla="*/ 2349 w 2658"/>
              <a:gd name="T55" fmla="*/ 746 h 1103"/>
              <a:gd name="T56" fmla="*/ 2451 w 2658"/>
              <a:gd name="T57" fmla="*/ 755 h 1103"/>
              <a:gd name="T58" fmla="*/ 2600 w 2658"/>
              <a:gd name="T59" fmla="*/ 746 h 1103"/>
              <a:gd name="T60" fmla="*/ 2627 w 2658"/>
              <a:gd name="T61" fmla="*/ 616 h 1103"/>
              <a:gd name="T62" fmla="*/ 2414 w 2658"/>
              <a:gd name="T63" fmla="*/ 579 h 1103"/>
              <a:gd name="T64" fmla="*/ 2107 w 2658"/>
              <a:gd name="T65" fmla="*/ 579 h 1103"/>
              <a:gd name="T66" fmla="*/ 1940 w 2658"/>
              <a:gd name="T67" fmla="*/ 579 h 1103"/>
              <a:gd name="T68" fmla="*/ 2051 w 2658"/>
              <a:gd name="T69" fmla="*/ 467 h 1103"/>
              <a:gd name="T70" fmla="*/ 2302 w 2658"/>
              <a:gd name="T71" fmla="*/ 467 h 1103"/>
              <a:gd name="T72" fmla="*/ 2460 w 2658"/>
              <a:gd name="T73" fmla="*/ 467 h 1103"/>
              <a:gd name="T74" fmla="*/ 2590 w 2658"/>
              <a:gd name="T75" fmla="*/ 411 h 1103"/>
              <a:gd name="T76" fmla="*/ 2572 w 2658"/>
              <a:gd name="T77" fmla="*/ 346 h 1103"/>
              <a:gd name="T78" fmla="*/ 2404 w 2658"/>
              <a:gd name="T79" fmla="*/ 318 h 1103"/>
              <a:gd name="T80" fmla="*/ 2209 w 2658"/>
              <a:gd name="T81" fmla="*/ 318 h 1103"/>
              <a:gd name="T82" fmla="*/ 2098 w 2658"/>
              <a:gd name="T83" fmla="*/ 309 h 1103"/>
              <a:gd name="T84" fmla="*/ 2089 w 2658"/>
              <a:gd name="T85" fmla="*/ 207 h 1103"/>
              <a:gd name="T86" fmla="*/ 2367 w 2658"/>
              <a:gd name="T87" fmla="*/ 170 h 1103"/>
              <a:gd name="T88" fmla="*/ 2553 w 2658"/>
              <a:gd name="T89" fmla="*/ 161 h 1103"/>
              <a:gd name="T90" fmla="*/ 2525 w 2658"/>
              <a:gd name="T91" fmla="*/ 30 h 1103"/>
              <a:gd name="T92" fmla="*/ 2116 w 2658"/>
              <a:gd name="T93" fmla="*/ 3 h 1103"/>
              <a:gd name="T94" fmla="*/ 1996 w 2658"/>
              <a:gd name="T95" fmla="*/ 12 h 110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58"/>
              <a:gd name="T145" fmla="*/ 0 h 1103"/>
              <a:gd name="T146" fmla="*/ 2658 w 2658"/>
              <a:gd name="T147" fmla="*/ 1103 h 110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58" h="1103">
                <a:moveTo>
                  <a:pt x="2061" y="21"/>
                </a:moveTo>
                <a:cubicBezTo>
                  <a:pt x="1379" y="16"/>
                  <a:pt x="698" y="11"/>
                  <a:pt x="407" y="40"/>
                </a:cubicBezTo>
                <a:cubicBezTo>
                  <a:pt x="116" y="69"/>
                  <a:pt x="196" y="170"/>
                  <a:pt x="314" y="198"/>
                </a:cubicBezTo>
                <a:cubicBezTo>
                  <a:pt x="432" y="226"/>
                  <a:pt x="991" y="188"/>
                  <a:pt x="1113" y="207"/>
                </a:cubicBezTo>
                <a:cubicBezTo>
                  <a:pt x="1235" y="226"/>
                  <a:pt x="1180" y="289"/>
                  <a:pt x="1048" y="309"/>
                </a:cubicBezTo>
                <a:cubicBezTo>
                  <a:pt x="916" y="329"/>
                  <a:pt x="490" y="316"/>
                  <a:pt x="323" y="328"/>
                </a:cubicBezTo>
                <a:cubicBezTo>
                  <a:pt x="156" y="340"/>
                  <a:pt x="70" y="352"/>
                  <a:pt x="45" y="383"/>
                </a:cubicBezTo>
                <a:cubicBezTo>
                  <a:pt x="20" y="414"/>
                  <a:pt x="0" y="492"/>
                  <a:pt x="175" y="514"/>
                </a:cubicBezTo>
                <a:cubicBezTo>
                  <a:pt x="350" y="536"/>
                  <a:pt x="933" y="496"/>
                  <a:pt x="1095" y="514"/>
                </a:cubicBezTo>
                <a:cubicBezTo>
                  <a:pt x="1257" y="532"/>
                  <a:pt x="1263" y="605"/>
                  <a:pt x="1150" y="625"/>
                </a:cubicBezTo>
                <a:cubicBezTo>
                  <a:pt x="1037" y="645"/>
                  <a:pt x="526" y="603"/>
                  <a:pt x="416" y="634"/>
                </a:cubicBezTo>
                <a:cubicBezTo>
                  <a:pt x="306" y="665"/>
                  <a:pt x="407" y="783"/>
                  <a:pt x="491" y="811"/>
                </a:cubicBezTo>
                <a:cubicBezTo>
                  <a:pt x="575" y="839"/>
                  <a:pt x="796" y="804"/>
                  <a:pt x="918" y="802"/>
                </a:cubicBezTo>
                <a:cubicBezTo>
                  <a:pt x="1040" y="800"/>
                  <a:pt x="1170" y="779"/>
                  <a:pt x="1225" y="802"/>
                </a:cubicBezTo>
                <a:cubicBezTo>
                  <a:pt x="1280" y="825"/>
                  <a:pt x="1300" y="918"/>
                  <a:pt x="1252" y="941"/>
                </a:cubicBezTo>
                <a:cubicBezTo>
                  <a:pt x="1204" y="964"/>
                  <a:pt x="983" y="918"/>
                  <a:pt x="937" y="941"/>
                </a:cubicBezTo>
                <a:cubicBezTo>
                  <a:pt x="891" y="964"/>
                  <a:pt x="903" y="1057"/>
                  <a:pt x="974" y="1080"/>
                </a:cubicBezTo>
                <a:cubicBezTo>
                  <a:pt x="1045" y="1103"/>
                  <a:pt x="1257" y="1080"/>
                  <a:pt x="1364" y="1080"/>
                </a:cubicBezTo>
                <a:cubicBezTo>
                  <a:pt x="1471" y="1080"/>
                  <a:pt x="1510" y="1080"/>
                  <a:pt x="1615" y="1080"/>
                </a:cubicBezTo>
                <a:cubicBezTo>
                  <a:pt x="1720" y="1080"/>
                  <a:pt x="1897" y="1080"/>
                  <a:pt x="1996" y="1080"/>
                </a:cubicBezTo>
                <a:cubicBezTo>
                  <a:pt x="2095" y="1080"/>
                  <a:pt x="2136" y="1080"/>
                  <a:pt x="2209" y="1080"/>
                </a:cubicBezTo>
                <a:cubicBezTo>
                  <a:pt x="2282" y="1080"/>
                  <a:pt x="2376" y="1091"/>
                  <a:pt x="2432" y="1080"/>
                </a:cubicBezTo>
                <a:cubicBezTo>
                  <a:pt x="2488" y="1069"/>
                  <a:pt x="2541" y="1050"/>
                  <a:pt x="2544" y="1015"/>
                </a:cubicBezTo>
                <a:cubicBezTo>
                  <a:pt x="2547" y="980"/>
                  <a:pt x="2519" y="889"/>
                  <a:pt x="2451" y="867"/>
                </a:cubicBezTo>
                <a:cubicBezTo>
                  <a:pt x="2383" y="845"/>
                  <a:pt x="2202" y="884"/>
                  <a:pt x="2135" y="885"/>
                </a:cubicBezTo>
                <a:cubicBezTo>
                  <a:pt x="2068" y="886"/>
                  <a:pt x="2060" y="894"/>
                  <a:pt x="2051" y="876"/>
                </a:cubicBezTo>
                <a:cubicBezTo>
                  <a:pt x="2042" y="858"/>
                  <a:pt x="2029" y="796"/>
                  <a:pt x="2079" y="774"/>
                </a:cubicBezTo>
                <a:cubicBezTo>
                  <a:pt x="2129" y="752"/>
                  <a:pt x="2287" y="749"/>
                  <a:pt x="2349" y="746"/>
                </a:cubicBezTo>
                <a:cubicBezTo>
                  <a:pt x="2411" y="743"/>
                  <a:pt x="2409" y="755"/>
                  <a:pt x="2451" y="755"/>
                </a:cubicBezTo>
                <a:cubicBezTo>
                  <a:pt x="2493" y="755"/>
                  <a:pt x="2571" y="769"/>
                  <a:pt x="2600" y="746"/>
                </a:cubicBezTo>
                <a:cubicBezTo>
                  <a:pt x="2629" y="723"/>
                  <a:pt x="2658" y="644"/>
                  <a:pt x="2627" y="616"/>
                </a:cubicBezTo>
                <a:cubicBezTo>
                  <a:pt x="2596" y="588"/>
                  <a:pt x="2501" y="585"/>
                  <a:pt x="2414" y="579"/>
                </a:cubicBezTo>
                <a:cubicBezTo>
                  <a:pt x="2327" y="573"/>
                  <a:pt x="2186" y="579"/>
                  <a:pt x="2107" y="579"/>
                </a:cubicBezTo>
                <a:cubicBezTo>
                  <a:pt x="2028" y="579"/>
                  <a:pt x="1949" y="598"/>
                  <a:pt x="1940" y="579"/>
                </a:cubicBezTo>
                <a:cubicBezTo>
                  <a:pt x="1931" y="560"/>
                  <a:pt x="1991" y="486"/>
                  <a:pt x="2051" y="467"/>
                </a:cubicBezTo>
                <a:cubicBezTo>
                  <a:pt x="2111" y="448"/>
                  <a:pt x="2234" y="467"/>
                  <a:pt x="2302" y="467"/>
                </a:cubicBezTo>
                <a:cubicBezTo>
                  <a:pt x="2370" y="467"/>
                  <a:pt x="2412" y="476"/>
                  <a:pt x="2460" y="467"/>
                </a:cubicBezTo>
                <a:cubicBezTo>
                  <a:pt x="2508" y="458"/>
                  <a:pt x="2571" y="431"/>
                  <a:pt x="2590" y="411"/>
                </a:cubicBezTo>
                <a:cubicBezTo>
                  <a:pt x="2609" y="391"/>
                  <a:pt x="2603" y="361"/>
                  <a:pt x="2572" y="346"/>
                </a:cubicBezTo>
                <a:cubicBezTo>
                  <a:pt x="2541" y="331"/>
                  <a:pt x="2464" y="323"/>
                  <a:pt x="2404" y="318"/>
                </a:cubicBezTo>
                <a:cubicBezTo>
                  <a:pt x="2344" y="313"/>
                  <a:pt x="2260" y="320"/>
                  <a:pt x="2209" y="318"/>
                </a:cubicBezTo>
                <a:cubicBezTo>
                  <a:pt x="2158" y="316"/>
                  <a:pt x="2118" y="327"/>
                  <a:pt x="2098" y="309"/>
                </a:cubicBezTo>
                <a:cubicBezTo>
                  <a:pt x="2078" y="291"/>
                  <a:pt x="2044" y="230"/>
                  <a:pt x="2089" y="207"/>
                </a:cubicBezTo>
                <a:cubicBezTo>
                  <a:pt x="2134" y="184"/>
                  <a:pt x="2290" y="178"/>
                  <a:pt x="2367" y="170"/>
                </a:cubicBezTo>
                <a:cubicBezTo>
                  <a:pt x="2444" y="162"/>
                  <a:pt x="2527" y="184"/>
                  <a:pt x="2553" y="161"/>
                </a:cubicBezTo>
                <a:cubicBezTo>
                  <a:pt x="2579" y="138"/>
                  <a:pt x="2598" y="56"/>
                  <a:pt x="2525" y="30"/>
                </a:cubicBezTo>
                <a:cubicBezTo>
                  <a:pt x="2452" y="4"/>
                  <a:pt x="2204" y="6"/>
                  <a:pt x="2116" y="3"/>
                </a:cubicBezTo>
                <a:cubicBezTo>
                  <a:pt x="2028" y="0"/>
                  <a:pt x="2013" y="9"/>
                  <a:pt x="1996" y="12"/>
                </a:cubicBezTo>
              </a:path>
            </a:pathLst>
          </a:custGeom>
          <a:solidFill>
            <a:srgbClr val="C00000"/>
          </a:solidFill>
          <a:ln w="19050">
            <a:solidFill>
              <a:schemeClr val="accent2">
                <a:lumMod val="60000"/>
                <a:lumOff val="40000"/>
              </a:schemeClr>
            </a:solidFill>
            <a:round/>
            <a:headEnd/>
            <a:tailEnd/>
          </a:ln>
        </p:spPr>
        <p:txBody>
          <a:bodyPr/>
          <a:lstStyle/>
          <a:p>
            <a:pPr fontAlgn="auto">
              <a:spcBef>
                <a:spcPts val="0"/>
              </a:spcBef>
              <a:spcAft>
                <a:spcPts val="0"/>
              </a:spcAft>
              <a:defRPr/>
            </a:pPr>
            <a:endParaRPr lang="en-US">
              <a:latin typeface="+mn-lt"/>
            </a:endParaRPr>
          </a:p>
        </p:txBody>
      </p:sp>
      <p:pic>
        <p:nvPicPr>
          <p:cNvPr id="64" name="Picture 16"/>
          <p:cNvPicPr>
            <a:picLocks noChangeAspect="1" noChangeArrowheads="1"/>
          </p:cNvPicPr>
          <p:nvPr/>
        </p:nvPicPr>
        <p:blipFill>
          <a:blip r:embed="rId5" cstate="print"/>
          <a:srcRect b="29033"/>
          <a:stretch>
            <a:fillRect/>
          </a:stretch>
        </p:blipFill>
        <p:spPr bwMode="auto">
          <a:xfrm>
            <a:off x="7529513" y="6332538"/>
            <a:ext cx="247650" cy="209550"/>
          </a:xfrm>
          <a:prstGeom prst="rect">
            <a:avLst/>
          </a:prstGeom>
          <a:noFill/>
          <a:ln w="9525">
            <a:noFill/>
            <a:miter lim="800000"/>
            <a:headEnd/>
            <a:tailEnd/>
          </a:ln>
        </p:spPr>
      </p:pic>
      <p:pic>
        <p:nvPicPr>
          <p:cNvPr id="65" name="Picture 17"/>
          <p:cNvPicPr>
            <a:picLocks noChangeAspect="1" noChangeArrowheads="1"/>
          </p:cNvPicPr>
          <p:nvPr/>
        </p:nvPicPr>
        <p:blipFill>
          <a:blip r:embed="rId6" cstate="print"/>
          <a:srcRect t="30000"/>
          <a:stretch>
            <a:fillRect/>
          </a:stretch>
        </p:blipFill>
        <p:spPr bwMode="auto">
          <a:xfrm rot="-657243">
            <a:off x="7534275" y="6170613"/>
            <a:ext cx="257175" cy="200025"/>
          </a:xfrm>
          <a:prstGeom prst="rect">
            <a:avLst/>
          </a:prstGeom>
          <a:noFill/>
          <a:ln w="9525">
            <a:noFill/>
            <a:miter lim="800000"/>
            <a:headEnd/>
            <a:tailEnd/>
          </a:ln>
        </p:spPr>
      </p:pic>
      <p:sp>
        <p:nvSpPr>
          <p:cNvPr id="66" name="Freeform 18"/>
          <p:cNvSpPr>
            <a:spLocks/>
          </p:cNvSpPr>
          <p:nvPr/>
        </p:nvSpPr>
        <p:spPr bwMode="auto">
          <a:xfrm>
            <a:off x="7643813" y="6140450"/>
            <a:ext cx="500062" cy="431800"/>
          </a:xfrm>
          <a:custGeom>
            <a:avLst/>
            <a:gdLst>
              <a:gd name="T0" fmla="*/ 8962 w 279"/>
              <a:gd name="T1" fmla="*/ 226878 h 236"/>
              <a:gd name="T2" fmla="*/ 16131 w 279"/>
              <a:gd name="T3" fmla="*/ 117098 h 236"/>
              <a:gd name="T4" fmla="*/ 44808 w 279"/>
              <a:gd name="T5" fmla="*/ 80505 h 236"/>
              <a:gd name="T6" fmla="*/ 87824 w 279"/>
              <a:gd name="T7" fmla="*/ 21956 h 236"/>
              <a:gd name="T8" fmla="*/ 310074 w 279"/>
              <a:gd name="T9" fmla="*/ 7319 h 236"/>
              <a:gd name="T10" fmla="*/ 431953 w 279"/>
              <a:gd name="T11" fmla="*/ 65868 h 236"/>
              <a:gd name="T12" fmla="*/ 496477 w 279"/>
              <a:gd name="T13" fmla="*/ 234197 h 236"/>
              <a:gd name="T14" fmla="*/ 453461 w 279"/>
              <a:gd name="T15" fmla="*/ 351295 h 236"/>
              <a:gd name="T16" fmla="*/ 295736 w 279"/>
              <a:gd name="T17" fmla="*/ 417163 h 236"/>
              <a:gd name="T18" fmla="*/ 102163 w 279"/>
              <a:gd name="T19" fmla="*/ 417163 h 236"/>
              <a:gd name="T20" fmla="*/ 109333 w 279"/>
              <a:gd name="T21" fmla="*/ 329339 h 236"/>
              <a:gd name="T22" fmla="*/ 66316 w 279"/>
              <a:gd name="T23" fmla="*/ 285427 h 236"/>
              <a:gd name="T24" fmla="*/ 8962 w 279"/>
              <a:gd name="T25" fmla="*/ 226878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9"/>
              <a:gd name="T40" fmla="*/ 0 h 236"/>
              <a:gd name="T41" fmla="*/ 279 w 279"/>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9" h="236">
                <a:moveTo>
                  <a:pt x="5" y="124"/>
                </a:moveTo>
                <a:cubicBezTo>
                  <a:pt x="0" y="109"/>
                  <a:pt x="6" y="77"/>
                  <a:pt x="9" y="64"/>
                </a:cubicBezTo>
                <a:cubicBezTo>
                  <a:pt x="12" y="51"/>
                  <a:pt x="18" y="53"/>
                  <a:pt x="25" y="44"/>
                </a:cubicBezTo>
                <a:cubicBezTo>
                  <a:pt x="32" y="35"/>
                  <a:pt x="24" y="19"/>
                  <a:pt x="49" y="12"/>
                </a:cubicBezTo>
                <a:cubicBezTo>
                  <a:pt x="74" y="5"/>
                  <a:pt x="141" y="0"/>
                  <a:pt x="173" y="4"/>
                </a:cubicBezTo>
                <a:cubicBezTo>
                  <a:pt x="205" y="8"/>
                  <a:pt x="224" y="15"/>
                  <a:pt x="241" y="36"/>
                </a:cubicBezTo>
                <a:cubicBezTo>
                  <a:pt x="258" y="57"/>
                  <a:pt x="275" y="102"/>
                  <a:pt x="277" y="128"/>
                </a:cubicBezTo>
                <a:cubicBezTo>
                  <a:pt x="279" y="154"/>
                  <a:pt x="272" y="175"/>
                  <a:pt x="253" y="192"/>
                </a:cubicBezTo>
                <a:cubicBezTo>
                  <a:pt x="234" y="209"/>
                  <a:pt x="198" y="222"/>
                  <a:pt x="165" y="228"/>
                </a:cubicBezTo>
                <a:cubicBezTo>
                  <a:pt x="132" y="234"/>
                  <a:pt x="74" y="236"/>
                  <a:pt x="57" y="228"/>
                </a:cubicBezTo>
                <a:cubicBezTo>
                  <a:pt x="40" y="220"/>
                  <a:pt x="64" y="192"/>
                  <a:pt x="61" y="180"/>
                </a:cubicBezTo>
                <a:cubicBezTo>
                  <a:pt x="58" y="168"/>
                  <a:pt x="46" y="164"/>
                  <a:pt x="37" y="156"/>
                </a:cubicBezTo>
                <a:cubicBezTo>
                  <a:pt x="28" y="148"/>
                  <a:pt x="10" y="139"/>
                  <a:pt x="5" y="124"/>
                </a:cubicBezTo>
                <a:close/>
              </a:path>
            </a:pathLst>
          </a:custGeom>
          <a:solidFill>
            <a:schemeClr val="bg1"/>
          </a:solidFill>
          <a:ln w="9525">
            <a:noFill/>
            <a:round/>
            <a:headEnd/>
            <a:tailEnd/>
          </a:ln>
        </p:spPr>
        <p:txBody>
          <a:bodyPr/>
          <a:lstStyle/>
          <a:p>
            <a:endParaRPr lang="en-US">
              <a:latin typeface="Calibri" pitchFamily="34" charset="0"/>
            </a:endParaRPr>
          </a:p>
        </p:txBody>
      </p:sp>
      <p:sp>
        <p:nvSpPr>
          <p:cNvPr id="67" name="Freeform 19"/>
          <p:cNvSpPr>
            <a:spLocks/>
          </p:cNvSpPr>
          <p:nvPr/>
        </p:nvSpPr>
        <p:spPr bwMode="auto">
          <a:xfrm>
            <a:off x="7637463" y="6181725"/>
            <a:ext cx="481012" cy="381000"/>
          </a:xfrm>
          <a:custGeom>
            <a:avLst/>
            <a:gdLst>
              <a:gd name="T0" fmla="*/ 5 w 279"/>
              <a:gd name="T1" fmla="*/ 124 h 236"/>
              <a:gd name="T2" fmla="*/ 9 w 279"/>
              <a:gd name="T3" fmla="*/ 64 h 236"/>
              <a:gd name="T4" fmla="*/ 25 w 279"/>
              <a:gd name="T5" fmla="*/ 44 h 236"/>
              <a:gd name="T6" fmla="*/ 49 w 279"/>
              <a:gd name="T7" fmla="*/ 12 h 236"/>
              <a:gd name="T8" fmla="*/ 173 w 279"/>
              <a:gd name="T9" fmla="*/ 4 h 236"/>
              <a:gd name="T10" fmla="*/ 241 w 279"/>
              <a:gd name="T11" fmla="*/ 36 h 236"/>
              <a:gd name="T12" fmla="*/ 277 w 279"/>
              <a:gd name="T13" fmla="*/ 128 h 236"/>
              <a:gd name="T14" fmla="*/ 253 w 279"/>
              <a:gd name="T15" fmla="*/ 192 h 236"/>
              <a:gd name="T16" fmla="*/ 165 w 279"/>
              <a:gd name="T17" fmla="*/ 228 h 236"/>
              <a:gd name="T18" fmla="*/ 57 w 279"/>
              <a:gd name="T19" fmla="*/ 228 h 236"/>
              <a:gd name="T20" fmla="*/ 61 w 279"/>
              <a:gd name="T21" fmla="*/ 180 h 236"/>
              <a:gd name="T22" fmla="*/ 37 w 279"/>
              <a:gd name="T23" fmla="*/ 156 h 236"/>
              <a:gd name="T24" fmla="*/ 5 w 279"/>
              <a:gd name="T25" fmla="*/ 124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9"/>
              <a:gd name="T40" fmla="*/ 0 h 236"/>
              <a:gd name="T41" fmla="*/ 279 w 279"/>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9" h="236">
                <a:moveTo>
                  <a:pt x="5" y="124"/>
                </a:moveTo>
                <a:cubicBezTo>
                  <a:pt x="0" y="109"/>
                  <a:pt x="6" y="77"/>
                  <a:pt x="9" y="64"/>
                </a:cubicBezTo>
                <a:cubicBezTo>
                  <a:pt x="12" y="51"/>
                  <a:pt x="18" y="53"/>
                  <a:pt x="25" y="44"/>
                </a:cubicBezTo>
                <a:cubicBezTo>
                  <a:pt x="32" y="35"/>
                  <a:pt x="24" y="19"/>
                  <a:pt x="49" y="12"/>
                </a:cubicBezTo>
                <a:cubicBezTo>
                  <a:pt x="74" y="5"/>
                  <a:pt x="141" y="0"/>
                  <a:pt x="173" y="4"/>
                </a:cubicBezTo>
                <a:cubicBezTo>
                  <a:pt x="205" y="8"/>
                  <a:pt x="224" y="15"/>
                  <a:pt x="241" y="36"/>
                </a:cubicBezTo>
                <a:cubicBezTo>
                  <a:pt x="258" y="57"/>
                  <a:pt x="275" y="102"/>
                  <a:pt x="277" y="128"/>
                </a:cubicBezTo>
                <a:cubicBezTo>
                  <a:pt x="279" y="154"/>
                  <a:pt x="272" y="175"/>
                  <a:pt x="253" y="192"/>
                </a:cubicBezTo>
                <a:cubicBezTo>
                  <a:pt x="234" y="209"/>
                  <a:pt x="198" y="222"/>
                  <a:pt x="165" y="228"/>
                </a:cubicBezTo>
                <a:cubicBezTo>
                  <a:pt x="132" y="234"/>
                  <a:pt x="74" y="236"/>
                  <a:pt x="57" y="228"/>
                </a:cubicBezTo>
                <a:cubicBezTo>
                  <a:pt x="40" y="220"/>
                  <a:pt x="64" y="192"/>
                  <a:pt x="61" y="180"/>
                </a:cubicBezTo>
                <a:cubicBezTo>
                  <a:pt x="58" y="168"/>
                  <a:pt x="46" y="164"/>
                  <a:pt x="37" y="156"/>
                </a:cubicBezTo>
                <a:cubicBezTo>
                  <a:pt x="28" y="148"/>
                  <a:pt x="10" y="139"/>
                  <a:pt x="5" y="124"/>
                </a:cubicBezTo>
                <a:close/>
              </a:path>
            </a:pathLst>
          </a:custGeom>
          <a:solidFill>
            <a:srgbClr val="C00000"/>
          </a:solidFill>
          <a:ln w="19050">
            <a:solidFill>
              <a:schemeClr val="accent2">
                <a:lumMod val="60000"/>
                <a:lumOff val="40000"/>
              </a:schemeClr>
            </a:solidFill>
            <a:round/>
            <a:headEnd/>
            <a:tailEnd/>
          </a:ln>
        </p:spPr>
        <p:txBody>
          <a:bodyPr/>
          <a:lstStyle/>
          <a:p>
            <a:pPr fontAlgn="auto">
              <a:spcBef>
                <a:spcPts val="0"/>
              </a:spcBef>
              <a:spcAft>
                <a:spcPts val="0"/>
              </a:spcAft>
              <a:defRPr/>
            </a:pPr>
            <a:endParaRPr lang="en-US">
              <a:latin typeface="+mn-lt"/>
            </a:endParaRPr>
          </a:p>
        </p:txBody>
      </p:sp>
      <p:sp>
        <p:nvSpPr>
          <p:cNvPr id="68" name="Freeform 20"/>
          <p:cNvSpPr>
            <a:spLocks/>
          </p:cNvSpPr>
          <p:nvPr/>
        </p:nvSpPr>
        <p:spPr bwMode="auto">
          <a:xfrm>
            <a:off x="4541838" y="4892675"/>
            <a:ext cx="257175" cy="220663"/>
          </a:xfrm>
          <a:custGeom>
            <a:avLst/>
            <a:gdLst>
              <a:gd name="T0" fmla="*/ 145540 w 311"/>
              <a:gd name="T1" fmla="*/ 110789 h 241"/>
              <a:gd name="T2" fmla="*/ 83520 w 311"/>
              <a:gd name="T3" fmla="*/ 119945 h 241"/>
              <a:gd name="T4" fmla="*/ 90962 w 311"/>
              <a:gd name="T5" fmla="*/ 153823 h 241"/>
              <a:gd name="T6" fmla="*/ 176136 w 311"/>
              <a:gd name="T7" fmla="*/ 144667 h 241"/>
              <a:gd name="T8" fmla="*/ 122386 w 311"/>
              <a:gd name="T9" fmla="*/ 25637 h 241"/>
              <a:gd name="T10" fmla="*/ 6615 w 311"/>
              <a:gd name="T11" fmla="*/ 68671 h 241"/>
              <a:gd name="T12" fmla="*/ 14885 w 311"/>
              <a:gd name="T13" fmla="*/ 170304 h 241"/>
              <a:gd name="T14" fmla="*/ 60366 w 311"/>
              <a:gd name="T15" fmla="*/ 179460 h 241"/>
              <a:gd name="T16" fmla="*/ 68635 w 311"/>
              <a:gd name="T17" fmla="*/ 213338 h 241"/>
              <a:gd name="T18" fmla="*/ 237329 w 311"/>
              <a:gd name="T19" fmla="*/ 179460 h 241"/>
              <a:gd name="T20" fmla="*/ 191021 w 311"/>
              <a:gd name="T21" fmla="*/ 34793 h 241"/>
              <a:gd name="T22" fmla="*/ 145540 w 311"/>
              <a:gd name="T23" fmla="*/ 9156 h 2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1"/>
              <a:gd name="T37" fmla="*/ 0 h 241"/>
              <a:gd name="T38" fmla="*/ 311 w 311"/>
              <a:gd name="T39" fmla="*/ 241 h 24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1" h="241">
                <a:moveTo>
                  <a:pt x="176" y="121"/>
                </a:moveTo>
                <a:cubicBezTo>
                  <a:pt x="151" y="124"/>
                  <a:pt x="122" y="116"/>
                  <a:pt x="101" y="131"/>
                </a:cubicBezTo>
                <a:cubicBezTo>
                  <a:pt x="91" y="138"/>
                  <a:pt x="98" y="165"/>
                  <a:pt x="110" y="168"/>
                </a:cubicBezTo>
                <a:cubicBezTo>
                  <a:pt x="144" y="176"/>
                  <a:pt x="179" y="161"/>
                  <a:pt x="213" y="158"/>
                </a:cubicBezTo>
                <a:cubicBezTo>
                  <a:pt x="257" y="93"/>
                  <a:pt x="208" y="49"/>
                  <a:pt x="148" y="28"/>
                </a:cubicBezTo>
                <a:cubicBezTo>
                  <a:pt x="86" y="34"/>
                  <a:pt x="29" y="16"/>
                  <a:pt x="8" y="75"/>
                </a:cubicBezTo>
                <a:cubicBezTo>
                  <a:pt x="11" y="112"/>
                  <a:pt x="0" y="153"/>
                  <a:pt x="18" y="186"/>
                </a:cubicBezTo>
                <a:cubicBezTo>
                  <a:pt x="27" y="202"/>
                  <a:pt x="58" y="185"/>
                  <a:pt x="73" y="196"/>
                </a:cubicBezTo>
                <a:cubicBezTo>
                  <a:pt x="83" y="203"/>
                  <a:pt x="80" y="221"/>
                  <a:pt x="83" y="233"/>
                </a:cubicBezTo>
                <a:cubicBezTo>
                  <a:pt x="187" y="227"/>
                  <a:pt x="217" y="241"/>
                  <a:pt x="287" y="196"/>
                </a:cubicBezTo>
                <a:cubicBezTo>
                  <a:pt x="311" y="121"/>
                  <a:pt x="292" y="77"/>
                  <a:pt x="231" y="38"/>
                </a:cubicBezTo>
                <a:cubicBezTo>
                  <a:pt x="206" y="0"/>
                  <a:pt x="224" y="10"/>
                  <a:pt x="176" y="10"/>
                </a:cubicBezTo>
              </a:path>
            </a:pathLst>
          </a:custGeom>
          <a:noFill/>
          <a:ln w="38100">
            <a:solidFill>
              <a:srgbClr val="FFFFFF"/>
            </a:solidFill>
            <a:round/>
            <a:headEnd/>
            <a:tailEnd/>
          </a:ln>
        </p:spPr>
        <p:txBody>
          <a:bodyPr/>
          <a:lstStyle/>
          <a:p>
            <a:endParaRPr lang="en-US">
              <a:latin typeface="Calibri" pitchFamily="34" charset="0"/>
            </a:endParaRPr>
          </a:p>
        </p:txBody>
      </p:sp>
      <p:sp>
        <p:nvSpPr>
          <p:cNvPr id="34830" name="AutoShape 4">
            <a:hlinkClick r:id="" action="ppaction://hlinkshowjump?jump=firstslide" highlightClick="1"/>
          </p:cNvPr>
          <p:cNvSpPr>
            <a:spLocks noChangeArrowheads="1"/>
          </p:cNvSpPr>
          <p:nvPr/>
        </p:nvSpPr>
        <p:spPr bwMode="auto">
          <a:xfrm>
            <a:off x="457200" y="63055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34831" name="Text Box 16"/>
          <p:cNvSpPr txBox="1">
            <a:spLocks noChangeArrowheads="1"/>
          </p:cNvSpPr>
          <p:nvPr/>
        </p:nvSpPr>
        <p:spPr bwMode="auto">
          <a:xfrm>
            <a:off x="825500" y="6273800"/>
            <a:ext cx="2978150" cy="366713"/>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mph" presetSubtype="2" fill="hold" nodeType="withEffect">
                                  <p:stCondLst>
                                    <p:cond delay="4300"/>
                                  </p:stCondLst>
                                  <p:childTnLst>
                                    <p:animClr clrSpc="rgb" dir="cw">
                                      <p:cBhvr>
                                        <p:cTn id="6" dur="4600" fill="hold"/>
                                        <p:tgtEl>
                                          <p:spTgt spid="23"/>
                                        </p:tgtEl>
                                        <p:attrNameLst>
                                          <p:attrName>stroke.color</p:attrName>
                                        </p:attrNameLst>
                                      </p:cBhvr>
                                      <p:to>
                                        <a:srgbClr val="FFFF00"/>
                                      </p:to>
                                    </p:animClr>
                                    <p:set>
                                      <p:cBhvr>
                                        <p:cTn id="7" dur="4600" fill="hold"/>
                                        <p:tgtEl>
                                          <p:spTgt spid="23"/>
                                        </p:tgtEl>
                                        <p:attrNameLst>
                                          <p:attrName>stroke.on</p:attrName>
                                        </p:attrNameLst>
                                      </p:cBhvr>
                                      <p:to>
                                        <p:strVal val="true"/>
                                      </p:to>
                                    </p:set>
                                  </p:childTnLst>
                                </p:cTn>
                              </p:par>
                              <p:par>
                                <p:cTn id="8" presetID="0" presetClass="path" presetSubtype="0" accel="50000" decel="50000" fill="hold" grpId="0" nodeType="withEffect">
                                  <p:stCondLst>
                                    <p:cond delay="0"/>
                                  </p:stCondLst>
                                  <p:childTnLst>
                                    <p:animMotion origin="layout" path="M -0.00052 0.00394 C 0.11441 0.0088 0.22899 0.00741 0.34427 0.00602 C 0.34618 0.0051 0.35347 0.00417 0.35069 -0.00254 C 0.35017 -0.00463 0.34722 -0.00416 0.34583 -0.00486 C 0.32934 -0.00324 0.32083 -0.00138 0.30608 0.00162 C 0.29271 0.00787 0.30764 0.00162 0.27795 0.00602 C 0.26406 0.00811 0.25017 0.0125 0.23628 0.01459 C 0.23177 0.02385 0.22812 0.02315 0.21979 0.02547 C 0.21476 0.03519 0.20851 0.0375 0.20156 0.0426 C 0.19792 0.04514 0.19479 0.04838 0.19167 0.05116 C 0.18073 0.06042 0.16354 0.06019 0.15191 0.06181 C 0.14358 0.06297 0.12691 0.06621 0.12691 0.06644 C 0.1125 0.07223 0.13542 0.06297 0.11215 0.07061 C 0.10868 0.07176 0.10208 0.07477 0.10208 0.075 C 0.07049 0.07408 0.03906 0.07408 0.00746 0.07269 C 0.00139 0.07246 0.00226 0.07014 0.00087 0.06412 C 0.01528 0.05139 0.02153 0.05834 0.0441 0.05973 C 0.075 0.07269 0.16771 0.06274 0.19983 0.06181 C 0.22483 0.07061 0.25243 0.06598 0.27795 0.06412 C 0.27917 0.06204 0.28177 0.06019 0.28108 0.05764 C 0.28055 0.05556 0.27795 0.05556 0.27604 0.05556 C 0.27222 0.05556 0.2684 0.05718 0.26458 0.05764 C 0.25799 0.05857 0.25139 0.05903 0.24479 0.05973 C 0.23924 0.06135 0.23281 0.06042 0.22812 0.06412 C 0.22483 0.06667 0.22656 0.07454 0.22483 0.07917 C 0.22292 0.0838 0.22031 0.08774 0.21805 0.09213 C 0.21615 0.09584 0.20816 0.0963 0.20816 0.09653 C 0.19601 0.10741 0.18785 0.10764 0.17187 0.10926 C 0.16198 0.1132 0.15538 0.11598 0.14514 0.11783 C 0.13021 0.12408 0.11389 0.12014 0.09861 0.12639 C 0.09167 0.13241 0.08351 0.13357 0.07535 0.13727 C 0.06389 0.13658 0.05208 0.1375 0.04062 0.13496 C 0.03871 0.13449 0.04375 0.13079 0.04566 0.13079 C 0.12187 0.1301 0.19826 0.13218 0.27448 0.13287 C 0.27587 0.13287 0.30503 0.13542 0.30781 0.12639 C 0.31042 0.1176 0.2993 0.11829 0.29774 0.11783 C 0.28368 0.11875 0.2691 0.11366 0.25955 0.12848 C 0.25833 0.13056 0.25799 0.13357 0.25625 0.13496 C 0.2533 0.1375 0.24983 0.13797 0.24635 0.13936 C 0.24479 0.14005 0.24132 0.14144 0.24132 0.14167 C 0.23871 0.15209 0.23976 0.14399 0.24132 0.15649 C 0.24201 0.16227 0.24184 0.16829 0.24305 0.17385 C 0.24479 0.18264 0.24896 0.18033 0.25486 0.18241 C 0.26406 0.18588 0.26354 0.18588 0.27101 0.19098 C 0.27361 0.19977 0.27743 0.20024 0.28455 0.20162 C 0.3099 0.20649 0.32292 0.20811 0.35069 0.20811 " pathEditMode="relative" rAng="0" ptsTypes="fffffffffffffffffffffffffffffffffffffffffffffA">
                                      <p:cBhvr>
                                        <p:cTn id="9" dur="8700" fill="hold"/>
                                        <p:tgtEl>
                                          <p:spTgt spid="68"/>
                                        </p:tgtEl>
                                        <p:attrNameLst>
                                          <p:attrName>ppt_x</p:attrName>
                                          <p:attrName>ppt_y</p:attrName>
                                        </p:attrNameLst>
                                      </p:cBhvr>
                                      <p:rCtr x="177" y="98"/>
                                    </p:animMotion>
                                  </p:childTnLst>
                                </p:cTn>
                              </p:par>
                              <p:par>
                                <p:cTn id="10" presetID="7" presetClass="emph" presetSubtype="2" fill="hold" nodeType="withEffect">
                                  <p:stCondLst>
                                    <p:cond delay="4300"/>
                                  </p:stCondLst>
                                  <p:childTnLst>
                                    <p:animClr clrSpc="rgb" dir="cw">
                                      <p:cBhvr>
                                        <p:cTn id="11" dur="4600" fill="hold"/>
                                        <p:tgtEl>
                                          <p:spTgt spid="68"/>
                                        </p:tgtEl>
                                        <p:attrNameLst>
                                          <p:attrName>stroke.color</p:attrName>
                                        </p:attrNameLst>
                                      </p:cBhvr>
                                      <p:to>
                                        <a:srgbClr val="FFFF00"/>
                                      </p:to>
                                    </p:animClr>
                                    <p:set>
                                      <p:cBhvr>
                                        <p:cTn id="12" dur="4600" fill="hold"/>
                                        <p:tgtEl>
                                          <p:spTgt spid="68"/>
                                        </p:tgtEl>
                                        <p:attrNameLst>
                                          <p:attrName>stroke.on</p:attrName>
                                        </p:attrNameLst>
                                      </p:cBhvr>
                                      <p:to>
                                        <p:strVal val="true"/>
                                      </p:to>
                                    </p:set>
                                  </p:childTnLst>
                                </p:cTn>
                              </p:par>
                              <p:par>
                                <p:cTn id="13" presetID="12" presetClass="entr" presetSubtype="1" fill="hold" nodeType="withEffect">
                                  <p:stCondLst>
                                    <p:cond delay="6500"/>
                                  </p:stCondLst>
                                  <p:childTnLst>
                                    <p:set>
                                      <p:cBhvr>
                                        <p:cTn id="14" dur="1" fill="hold">
                                          <p:stCondLst>
                                            <p:cond delay="0"/>
                                          </p:stCondLst>
                                        </p:cTn>
                                        <p:tgtEl>
                                          <p:spTgt spid="65"/>
                                        </p:tgtEl>
                                        <p:attrNameLst>
                                          <p:attrName>style.visibility</p:attrName>
                                        </p:attrNameLst>
                                      </p:cBhvr>
                                      <p:to>
                                        <p:strVal val="visible"/>
                                      </p:to>
                                    </p:set>
                                    <p:animEffect transition="in" filter="slide(fromTop)">
                                      <p:cBhvr>
                                        <p:cTn id="15" dur="2000"/>
                                        <p:tgtEl>
                                          <p:spTgt spid="65"/>
                                        </p:tgtEl>
                                      </p:cBhvr>
                                    </p:animEffect>
                                  </p:childTnLst>
                                </p:cTn>
                              </p:par>
                              <p:par>
                                <p:cTn id="16" presetID="12" presetClass="entr" presetSubtype="4" fill="hold" nodeType="withEffect">
                                  <p:stCondLst>
                                    <p:cond delay="6500"/>
                                  </p:stCondLst>
                                  <p:childTnLst>
                                    <p:set>
                                      <p:cBhvr>
                                        <p:cTn id="17" dur="1" fill="hold">
                                          <p:stCondLst>
                                            <p:cond delay="0"/>
                                          </p:stCondLst>
                                        </p:cTn>
                                        <p:tgtEl>
                                          <p:spTgt spid="64"/>
                                        </p:tgtEl>
                                        <p:attrNameLst>
                                          <p:attrName>style.visibility</p:attrName>
                                        </p:attrNameLst>
                                      </p:cBhvr>
                                      <p:to>
                                        <p:strVal val="visible"/>
                                      </p:to>
                                    </p:set>
                                    <p:animEffect transition="in" filter="slide(fromBottom)">
                                      <p:cBhvr>
                                        <p:cTn id="18" dur="2000"/>
                                        <p:tgtEl>
                                          <p:spTgt spid="64"/>
                                        </p:tgtEl>
                                      </p:cBhvr>
                                    </p:animEffect>
                                  </p:childTnLst>
                                </p:cTn>
                              </p:par>
                              <p:par>
                                <p:cTn id="19" presetID="10" presetClass="entr" presetSubtype="0" fill="hold" grpId="0" nodeType="withEffect">
                                  <p:stCondLst>
                                    <p:cond delay="7600"/>
                                  </p:stCondLst>
                                  <p:childTnLst>
                                    <p:set>
                                      <p:cBhvr>
                                        <p:cTn id="20" dur="1" fill="hold">
                                          <p:stCondLst>
                                            <p:cond delay="0"/>
                                          </p:stCondLst>
                                        </p:cTn>
                                        <p:tgtEl>
                                          <p:spTgt spid="67"/>
                                        </p:tgtEl>
                                        <p:attrNameLst>
                                          <p:attrName>style.visibility</p:attrName>
                                        </p:attrNameLst>
                                      </p:cBhvr>
                                      <p:to>
                                        <p:strVal val="visible"/>
                                      </p:to>
                                    </p:set>
                                    <p:animEffect transition="in" filter="fade">
                                      <p:cBhvr>
                                        <p:cTn id="21" dur="2000"/>
                                        <p:tgtEl>
                                          <p:spTgt spid="67"/>
                                        </p:tgtEl>
                                      </p:cBhvr>
                                    </p:animEffect>
                                  </p:childTnLst>
                                </p:cTn>
                              </p:par>
                              <p:par>
                                <p:cTn id="22" presetID="63" presetClass="path" presetSubtype="0" accel="50000" decel="50000" fill="hold" grpId="1" nodeType="withEffect">
                                  <p:stCondLst>
                                    <p:cond delay="7600"/>
                                  </p:stCondLst>
                                  <p:childTnLst>
                                    <p:animMotion origin="layout" path="M -8.33333E-7 0.00833 L 0.12708 0.00925 " pathEditMode="relative" rAng="0" ptsTypes="AA">
                                      <p:cBhvr>
                                        <p:cTn id="23" dur="3000" fill="hold"/>
                                        <p:tgtEl>
                                          <p:spTgt spid="67"/>
                                        </p:tgtEl>
                                        <p:attrNameLst>
                                          <p:attrName>ppt_x</p:attrName>
                                          <p:attrName>ppt_y</p:attrName>
                                        </p:attrNameLst>
                                      </p:cBhvr>
                                      <p:rCtr x="64" y="0"/>
                                    </p:animMotion>
                                  </p:childTnLst>
                                </p:cTn>
                              </p:par>
                              <p:par>
                                <p:cTn id="24" presetID="63" presetClass="path" presetSubtype="0" accel="50000" decel="50000" fill="hold" grpId="1" nodeType="withEffect">
                                  <p:stCondLst>
                                    <p:cond delay="7600"/>
                                  </p:stCondLst>
                                  <p:childTnLst>
                                    <p:animMotion origin="layout" path="M 0.35121 0.20416 L 0.48073 0.20416 " pathEditMode="relative" rAng="0" ptsTypes="AA">
                                      <p:cBhvr>
                                        <p:cTn id="25" dur="3000" fill="hold"/>
                                        <p:tgtEl>
                                          <p:spTgt spid="68"/>
                                        </p:tgtEl>
                                        <p:attrNameLst>
                                          <p:attrName>ppt_x</p:attrName>
                                          <p:attrName>ppt_y</p:attrName>
                                        </p:attrNameLst>
                                      </p:cBhvr>
                                      <p:rCtr x="65" y="0"/>
                                    </p:animMotion>
                                  </p:childTnLst>
                                </p:cTn>
                              </p:par>
                              <p:par>
                                <p:cTn id="26" presetID="10" presetClass="entr" presetSubtype="0" fill="hold" grpId="0" nodeType="withEffect">
                                  <p:stCondLst>
                                    <p:cond delay="7600"/>
                                  </p:stCondLst>
                                  <p:childTnLst>
                                    <p:set>
                                      <p:cBhvr>
                                        <p:cTn id="27" dur="1" fill="hold">
                                          <p:stCondLst>
                                            <p:cond delay="0"/>
                                          </p:stCondLst>
                                        </p:cTn>
                                        <p:tgtEl>
                                          <p:spTgt spid="66"/>
                                        </p:tgtEl>
                                        <p:attrNameLst>
                                          <p:attrName>style.visibility</p:attrName>
                                        </p:attrNameLst>
                                      </p:cBhvr>
                                      <p:to>
                                        <p:strVal val="visible"/>
                                      </p:to>
                                    </p:set>
                                    <p:animEffect transition="in" filter="fade">
                                      <p:cBhvr>
                                        <p:cTn id="28" dur="2000"/>
                                        <p:tgtEl>
                                          <p:spTgt spid="66"/>
                                        </p:tgtEl>
                                      </p:cBhvr>
                                    </p:animEffect>
                                  </p:childTnLst>
                                </p:cTn>
                              </p:par>
                              <p:par>
                                <p:cTn id="29" presetID="10" presetClass="exit" presetSubtype="0" fill="hold" grpId="1" nodeType="withEffect">
                                  <p:stCondLst>
                                    <p:cond delay="7600"/>
                                  </p:stCondLst>
                                  <p:childTnLst>
                                    <p:animEffect transition="out" filter="fade">
                                      <p:cBhvr>
                                        <p:cTn id="30" dur="2900"/>
                                        <p:tgtEl>
                                          <p:spTgt spid="66"/>
                                        </p:tgtEl>
                                      </p:cBhvr>
                                    </p:animEffect>
                                    <p:set>
                                      <p:cBhvr>
                                        <p:cTn id="31" dur="1" fill="hold">
                                          <p:stCondLst>
                                            <p:cond delay="2899"/>
                                          </p:stCondLst>
                                        </p:cTn>
                                        <p:tgtEl>
                                          <p:spTgt spid="66"/>
                                        </p:tgtEl>
                                        <p:attrNameLst>
                                          <p:attrName>style.visibility</p:attrName>
                                        </p:attrNameLst>
                                      </p:cBhvr>
                                      <p:to>
                                        <p:strVal val="hidden"/>
                                      </p:to>
                                    </p:set>
                                  </p:childTnLst>
                                </p:cTn>
                              </p:par>
                              <p:par>
                                <p:cTn id="32" presetID="10" presetClass="exit" presetSubtype="0" fill="hold" nodeType="withEffect">
                                  <p:stCondLst>
                                    <p:cond delay="7600"/>
                                  </p:stCondLst>
                                  <p:childTnLst>
                                    <p:animEffect transition="out" filter="fade">
                                      <p:cBhvr>
                                        <p:cTn id="33" dur="2000"/>
                                        <p:tgtEl>
                                          <p:spTgt spid="65"/>
                                        </p:tgtEl>
                                      </p:cBhvr>
                                    </p:animEffect>
                                    <p:set>
                                      <p:cBhvr>
                                        <p:cTn id="34" dur="1" fill="hold">
                                          <p:stCondLst>
                                            <p:cond delay="1999"/>
                                          </p:stCondLst>
                                        </p:cTn>
                                        <p:tgtEl>
                                          <p:spTgt spid="65"/>
                                        </p:tgtEl>
                                        <p:attrNameLst>
                                          <p:attrName>style.visibility</p:attrName>
                                        </p:attrNameLst>
                                      </p:cBhvr>
                                      <p:to>
                                        <p:strVal val="hidden"/>
                                      </p:to>
                                    </p:set>
                                  </p:childTnLst>
                                </p:cTn>
                              </p:par>
                              <p:par>
                                <p:cTn id="35" presetID="10" presetClass="exit" presetSubtype="0" fill="hold" nodeType="withEffect">
                                  <p:stCondLst>
                                    <p:cond delay="7600"/>
                                  </p:stCondLst>
                                  <p:childTnLst>
                                    <p:animEffect transition="out" filter="fade">
                                      <p:cBhvr>
                                        <p:cTn id="36" dur="2000"/>
                                        <p:tgtEl>
                                          <p:spTgt spid="64"/>
                                        </p:tgtEl>
                                      </p:cBhvr>
                                    </p:animEffect>
                                    <p:set>
                                      <p:cBhvr>
                                        <p:cTn id="37" dur="1" fill="hold">
                                          <p:stCondLst>
                                            <p:cond delay="1999"/>
                                          </p:stCondLst>
                                        </p:cTn>
                                        <p:tgtEl>
                                          <p:spTgt spid="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6" grpId="1" animBg="1"/>
      <p:bldP spid="67" grpId="0" animBg="1"/>
      <p:bldP spid="67" grpId="1" animBg="1"/>
      <p:bldP spid="68" grpId="0" animBg="1"/>
      <p:bldP spid="68" grpId="1"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6865" name="Group 17"/>
          <p:cNvGrpSpPr>
            <a:grpSpLocks/>
          </p:cNvGrpSpPr>
          <p:nvPr/>
        </p:nvGrpSpPr>
        <p:grpSpPr bwMode="auto">
          <a:xfrm>
            <a:off x="2538413" y="1387475"/>
            <a:ext cx="4219575" cy="4297363"/>
            <a:chOff x="2538413" y="1387475"/>
            <a:chExt cx="4219575" cy="4297363"/>
          </a:xfrm>
        </p:grpSpPr>
        <p:pic>
          <p:nvPicPr>
            <p:cNvPr id="1025"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rot="21354256">
              <a:off x="2538413" y="1387475"/>
              <a:ext cx="4219575" cy="4297363"/>
            </a:xfrm>
            <a:prstGeom prst="rect">
              <a:avLst/>
            </a:prstGeom>
            <a:noFill/>
            <a:ln w="9525">
              <a:noFill/>
              <a:miter lim="800000"/>
              <a:headEnd/>
              <a:tailEnd/>
            </a:ln>
            <a:effectLst/>
          </p:spPr>
        </p:pic>
        <p:pic>
          <p:nvPicPr>
            <p:cNvPr id="17"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10150" y="2794000"/>
              <a:ext cx="1066800" cy="1243013"/>
            </a:xfrm>
            <a:prstGeom prst="rect">
              <a:avLst/>
            </a:prstGeom>
            <a:noFill/>
            <a:ln w="9525">
              <a:noFill/>
              <a:miter lim="800000"/>
              <a:headEnd/>
              <a:tailEnd/>
            </a:ln>
            <a:effectLst/>
          </p:spPr>
        </p:pic>
      </p:grpSp>
      <p:pic>
        <p:nvPicPr>
          <p:cNvPr id="4098"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22850" y="2794000"/>
            <a:ext cx="1066800" cy="1243013"/>
          </a:xfrm>
          <a:prstGeom prst="rect">
            <a:avLst/>
          </a:prstGeom>
          <a:noFill/>
          <a:ln w="9525">
            <a:noFill/>
            <a:miter lim="800000"/>
            <a:headEnd/>
            <a:tailEnd/>
          </a:ln>
          <a:effectLst/>
        </p:spPr>
      </p:pic>
      <p:sp>
        <p:nvSpPr>
          <p:cNvPr id="36867" name="Oval 3"/>
          <p:cNvSpPr>
            <a:spLocks noChangeArrowheads="1"/>
          </p:cNvSpPr>
          <p:nvPr/>
        </p:nvSpPr>
        <p:spPr bwMode="auto">
          <a:xfrm rot="-214089">
            <a:off x="3089275" y="55753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sp>
        <p:nvSpPr>
          <p:cNvPr id="43" name="Freeform 42"/>
          <p:cNvSpPr/>
          <p:nvPr/>
        </p:nvSpPr>
        <p:spPr>
          <a:xfrm>
            <a:off x="1614488" y="5168900"/>
            <a:ext cx="330200" cy="254000"/>
          </a:xfrm>
          <a:custGeom>
            <a:avLst/>
            <a:gdLst>
              <a:gd name="connsiteX0" fmla="*/ 162983 w 330200"/>
              <a:gd name="connsiteY0" fmla="*/ 127000 h 254000"/>
              <a:gd name="connsiteX1" fmla="*/ 239183 w 330200"/>
              <a:gd name="connsiteY1" fmla="*/ 165100 h 254000"/>
              <a:gd name="connsiteX2" fmla="*/ 213783 w 330200"/>
              <a:gd name="connsiteY2" fmla="*/ 76200 h 254000"/>
              <a:gd name="connsiteX3" fmla="*/ 99483 w 330200"/>
              <a:gd name="connsiteY3" fmla="*/ 101600 h 254000"/>
              <a:gd name="connsiteX4" fmla="*/ 124883 w 330200"/>
              <a:gd name="connsiteY4" fmla="*/ 177800 h 254000"/>
              <a:gd name="connsiteX5" fmla="*/ 213783 w 330200"/>
              <a:gd name="connsiteY5" fmla="*/ 203200 h 254000"/>
              <a:gd name="connsiteX6" fmla="*/ 315383 w 330200"/>
              <a:gd name="connsiteY6" fmla="*/ 177800 h 254000"/>
              <a:gd name="connsiteX7" fmla="*/ 302683 w 330200"/>
              <a:gd name="connsiteY7" fmla="*/ 76200 h 254000"/>
              <a:gd name="connsiteX8" fmla="*/ 162983 w 330200"/>
              <a:gd name="connsiteY8" fmla="*/ 0 h 254000"/>
              <a:gd name="connsiteX9" fmla="*/ 23283 w 330200"/>
              <a:gd name="connsiteY9" fmla="*/ 76200 h 254000"/>
              <a:gd name="connsiteX10" fmla="*/ 23283 w 330200"/>
              <a:gd name="connsiteY10" fmla="*/ 165100 h 254000"/>
              <a:gd name="connsiteX11" fmla="*/ 150283 w 330200"/>
              <a:gd name="connsiteY11" fmla="*/ 254000 h 2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0200" h="254000">
                <a:moveTo>
                  <a:pt x="162983" y="127000"/>
                </a:moveTo>
                <a:cubicBezTo>
                  <a:pt x="196849" y="150283"/>
                  <a:pt x="230716" y="173567"/>
                  <a:pt x="239183" y="165100"/>
                </a:cubicBezTo>
                <a:cubicBezTo>
                  <a:pt x="247650" y="156633"/>
                  <a:pt x="237066" y="86783"/>
                  <a:pt x="213783" y="76200"/>
                </a:cubicBezTo>
                <a:cubicBezTo>
                  <a:pt x="190500" y="65617"/>
                  <a:pt x="114300" y="84667"/>
                  <a:pt x="99483" y="101600"/>
                </a:cubicBezTo>
                <a:cubicBezTo>
                  <a:pt x="84666" y="118533"/>
                  <a:pt x="105833" y="160867"/>
                  <a:pt x="124883" y="177800"/>
                </a:cubicBezTo>
                <a:cubicBezTo>
                  <a:pt x="143933" y="194733"/>
                  <a:pt x="182033" y="203200"/>
                  <a:pt x="213783" y="203200"/>
                </a:cubicBezTo>
                <a:cubicBezTo>
                  <a:pt x="245533" y="203200"/>
                  <a:pt x="300566" y="198967"/>
                  <a:pt x="315383" y="177800"/>
                </a:cubicBezTo>
                <a:cubicBezTo>
                  <a:pt x="330200" y="156633"/>
                  <a:pt x="328083" y="105833"/>
                  <a:pt x="302683" y="76200"/>
                </a:cubicBezTo>
                <a:cubicBezTo>
                  <a:pt x="277283" y="46567"/>
                  <a:pt x="209550" y="0"/>
                  <a:pt x="162983" y="0"/>
                </a:cubicBezTo>
                <a:cubicBezTo>
                  <a:pt x="116416" y="0"/>
                  <a:pt x="46566" y="48683"/>
                  <a:pt x="23283" y="76200"/>
                </a:cubicBezTo>
                <a:cubicBezTo>
                  <a:pt x="0" y="103717"/>
                  <a:pt x="2116" y="135467"/>
                  <a:pt x="23283" y="165100"/>
                </a:cubicBezTo>
                <a:cubicBezTo>
                  <a:pt x="44450" y="194733"/>
                  <a:pt x="97366" y="224366"/>
                  <a:pt x="150283" y="254000"/>
                </a:cubicBezTo>
              </a:path>
            </a:pathLst>
          </a:custGeom>
          <a:ln w="190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6869" name="Text Box 4"/>
          <p:cNvSpPr txBox="1">
            <a:spLocks noChangeArrowheads="1"/>
          </p:cNvSpPr>
          <p:nvPr/>
        </p:nvSpPr>
        <p:spPr bwMode="auto">
          <a:xfrm>
            <a:off x="841375" y="1522413"/>
            <a:ext cx="4879975" cy="1190625"/>
          </a:xfrm>
          <a:prstGeom prst="rect">
            <a:avLst/>
          </a:prstGeom>
          <a:noFill/>
          <a:ln w="9525">
            <a:noFill/>
            <a:miter lim="800000"/>
            <a:headEnd/>
            <a:tailEnd/>
          </a:ln>
        </p:spPr>
        <p:txBody>
          <a:bodyPr>
            <a:spAutoFit/>
          </a:bodyPr>
          <a:lstStyle/>
          <a:p>
            <a:r>
              <a:rPr lang="en-US" b="1">
                <a:latin typeface="Calibri" pitchFamily="34" charset="0"/>
              </a:rPr>
              <a:t>CELL MEMBRANE. </a:t>
            </a:r>
            <a:r>
              <a:rPr lang="en-US">
                <a:latin typeface="Calibri" pitchFamily="34" charset="0"/>
              </a:rPr>
              <a:t>Acts like a boundary layer to keep the cytoplasm in. Its interlocking surfaces will take the cells and bind </a:t>
            </a:r>
            <a:br>
              <a:rPr lang="en-US">
                <a:latin typeface="Calibri" pitchFamily="34" charset="0"/>
              </a:rPr>
            </a:br>
            <a:r>
              <a:rPr lang="en-US">
                <a:latin typeface="Calibri" pitchFamily="34" charset="0"/>
              </a:rPr>
              <a:t>them together!</a:t>
            </a:r>
          </a:p>
        </p:txBody>
      </p:sp>
      <p:sp>
        <p:nvSpPr>
          <p:cNvPr id="19" name="Freeform 18"/>
          <p:cNvSpPr/>
          <p:nvPr/>
        </p:nvSpPr>
        <p:spPr>
          <a:xfrm rot="21278507">
            <a:off x="3092450" y="2297113"/>
            <a:ext cx="3048000" cy="2174875"/>
          </a:xfrm>
          <a:custGeom>
            <a:avLst/>
            <a:gdLst>
              <a:gd name="connsiteX0" fmla="*/ 39158 w 3070225"/>
              <a:gd name="connsiteY0" fmla="*/ 1708150 h 2209800"/>
              <a:gd name="connsiteX1" fmla="*/ 1058 w 3070225"/>
              <a:gd name="connsiteY1" fmla="*/ 1466850 h 2209800"/>
              <a:gd name="connsiteX2" fmla="*/ 32808 w 3070225"/>
              <a:gd name="connsiteY2" fmla="*/ 1244600 h 2209800"/>
              <a:gd name="connsiteX3" fmla="*/ 64558 w 3070225"/>
              <a:gd name="connsiteY3" fmla="*/ 1054100 h 2209800"/>
              <a:gd name="connsiteX4" fmla="*/ 39158 w 3070225"/>
              <a:gd name="connsiteY4" fmla="*/ 742950 h 2209800"/>
              <a:gd name="connsiteX5" fmla="*/ 1058 w 3070225"/>
              <a:gd name="connsiteY5" fmla="*/ 374650 h 2209800"/>
              <a:gd name="connsiteX6" fmla="*/ 39158 w 3070225"/>
              <a:gd name="connsiteY6" fmla="*/ 209550 h 2209800"/>
              <a:gd name="connsiteX7" fmla="*/ 172508 w 3070225"/>
              <a:gd name="connsiteY7" fmla="*/ 63500 h 2209800"/>
              <a:gd name="connsiteX8" fmla="*/ 534458 w 3070225"/>
              <a:gd name="connsiteY8" fmla="*/ 0 h 2209800"/>
              <a:gd name="connsiteX9" fmla="*/ 2471208 w 3070225"/>
              <a:gd name="connsiteY9" fmla="*/ 31750 h 2209800"/>
              <a:gd name="connsiteX10" fmla="*/ 2776008 w 3070225"/>
              <a:gd name="connsiteY10" fmla="*/ 44450 h 2209800"/>
              <a:gd name="connsiteX11" fmla="*/ 2966508 w 3070225"/>
              <a:gd name="connsiteY11" fmla="*/ 177800 h 2209800"/>
              <a:gd name="connsiteX12" fmla="*/ 3036358 w 3070225"/>
              <a:gd name="connsiteY12" fmla="*/ 279400 h 2209800"/>
              <a:gd name="connsiteX13" fmla="*/ 3068108 w 3070225"/>
              <a:gd name="connsiteY13" fmla="*/ 412750 h 2209800"/>
              <a:gd name="connsiteX14" fmla="*/ 3049058 w 3070225"/>
              <a:gd name="connsiteY14" fmla="*/ 565150 h 2209800"/>
              <a:gd name="connsiteX15" fmla="*/ 2972858 w 3070225"/>
              <a:gd name="connsiteY15" fmla="*/ 1149350 h 2209800"/>
              <a:gd name="connsiteX16" fmla="*/ 2972858 w 3070225"/>
              <a:gd name="connsiteY16" fmla="*/ 1270000 h 2209800"/>
              <a:gd name="connsiteX17" fmla="*/ 2972858 w 3070225"/>
              <a:gd name="connsiteY17" fmla="*/ 1492250 h 2209800"/>
              <a:gd name="connsiteX18" fmla="*/ 3004608 w 3070225"/>
              <a:gd name="connsiteY18" fmla="*/ 1752600 h 2209800"/>
              <a:gd name="connsiteX19" fmla="*/ 2966508 w 3070225"/>
              <a:gd name="connsiteY19" fmla="*/ 1943100 h 2209800"/>
              <a:gd name="connsiteX20" fmla="*/ 2871258 w 3070225"/>
              <a:gd name="connsiteY20" fmla="*/ 2057400 h 2209800"/>
              <a:gd name="connsiteX21" fmla="*/ 2642658 w 3070225"/>
              <a:gd name="connsiteY21" fmla="*/ 2139950 h 2209800"/>
              <a:gd name="connsiteX22" fmla="*/ 2306108 w 3070225"/>
              <a:gd name="connsiteY22" fmla="*/ 2190750 h 2209800"/>
              <a:gd name="connsiteX23" fmla="*/ 1404408 w 3070225"/>
              <a:gd name="connsiteY23" fmla="*/ 2209800 h 2209800"/>
              <a:gd name="connsiteX24" fmla="*/ 864658 w 3070225"/>
              <a:gd name="connsiteY24" fmla="*/ 2190750 h 2209800"/>
              <a:gd name="connsiteX25" fmla="*/ 445558 w 3070225"/>
              <a:gd name="connsiteY25" fmla="*/ 2146300 h 2209800"/>
              <a:gd name="connsiteX26" fmla="*/ 286808 w 3070225"/>
              <a:gd name="connsiteY26" fmla="*/ 2120900 h 2209800"/>
              <a:gd name="connsiteX27" fmla="*/ 134408 w 3070225"/>
              <a:gd name="connsiteY27" fmla="*/ 2025650 h 2209800"/>
              <a:gd name="connsiteX28" fmla="*/ 58208 w 3070225"/>
              <a:gd name="connsiteY28" fmla="*/ 1866900 h 2209800"/>
              <a:gd name="connsiteX29" fmla="*/ 39158 w 3070225"/>
              <a:gd name="connsiteY29" fmla="*/ 170815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70225" h="2209800">
                <a:moveTo>
                  <a:pt x="39158" y="1708150"/>
                </a:moveTo>
                <a:cubicBezTo>
                  <a:pt x="29633" y="1641475"/>
                  <a:pt x="2116" y="1544108"/>
                  <a:pt x="1058" y="1466850"/>
                </a:cubicBezTo>
                <a:cubicBezTo>
                  <a:pt x="0" y="1389592"/>
                  <a:pt x="22225" y="1313392"/>
                  <a:pt x="32808" y="1244600"/>
                </a:cubicBezTo>
                <a:cubicBezTo>
                  <a:pt x="43391" y="1175808"/>
                  <a:pt x="63500" y="1137708"/>
                  <a:pt x="64558" y="1054100"/>
                </a:cubicBezTo>
                <a:cubicBezTo>
                  <a:pt x="65616" y="970492"/>
                  <a:pt x="49741" y="856192"/>
                  <a:pt x="39158" y="742950"/>
                </a:cubicBezTo>
                <a:cubicBezTo>
                  <a:pt x="28575" y="629708"/>
                  <a:pt x="1058" y="463550"/>
                  <a:pt x="1058" y="374650"/>
                </a:cubicBezTo>
                <a:cubicBezTo>
                  <a:pt x="1058" y="285750"/>
                  <a:pt x="10583" y="261408"/>
                  <a:pt x="39158" y="209550"/>
                </a:cubicBezTo>
                <a:cubicBezTo>
                  <a:pt x="67733" y="157692"/>
                  <a:pt x="89958" y="98425"/>
                  <a:pt x="172508" y="63500"/>
                </a:cubicBezTo>
                <a:cubicBezTo>
                  <a:pt x="255058" y="28575"/>
                  <a:pt x="534458" y="0"/>
                  <a:pt x="534458" y="0"/>
                </a:cubicBezTo>
                <a:lnTo>
                  <a:pt x="2471208" y="31750"/>
                </a:lnTo>
                <a:cubicBezTo>
                  <a:pt x="2844800" y="39158"/>
                  <a:pt x="2693458" y="20108"/>
                  <a:pt x="2776008" y="44450"/>
                </a:cubicBezTo>
                <a:cubicBezTo>
                  <a:pt x="2858558" y="68792"/>
                  <a:pt x="2923116" y="138642"/>
                  <a:pt x="2966508" y="177800"/>
                </a:cubicBezTo>
                <a:cubicBezTo>
                  <a:pt x="3009900" y="216958"/>
                  <a:pt x="3019425" y="240242"/>
                  <a:pt x="3036358" y="279400"/>
                </a:cubicBezTo>
                <a:cubicBezTo>
                  <a:pt x="3053291" y="318558"/>
                  <a:pt x="3065991" y="365125"/>
                  <a:pt x="3068108" y="412750"/>
                </a:cubicBezTo>
                <a:cubicBezTo>
                  <a:pt x="3070225" y="460375"/>
                  <a:pt x="3064933" y="442383"/>
                  <a:pt x="3049058" y="565150"/>
                </a:cubicBezTo>
                <a:cubicBezTo>
                  <a:pt x="3033183" y="687917"/>
                  <a:pt x="2985558" y="1031875"/>
                  <a:pt x="2972858" y="1149350"/>
                </a:cubicBezTo>
                <a:cubicBezTo>
                  <a:pt x="2960158" y="1266825"/>
                  <a:pt x="2972858" y="1270000"/>
                  <a:pt x="2972858" y="1270000"/>
                </a:cubicBezTo>
                <a:cubicBezTo>
                  <a:pt x="2972858" y="1327150"/>
                  <a:pt x="2967566" y="1411817"/>
                  <a:pt x="2972858" y="1492250"/>
                </a:cubicBezTo>
                <a:cubicBezTo>
                  <a:pt x="2978150" y="1572683"/>
                  <a:pt x="3005666" y="1677458"/>
                  <a:pt x="3004608" y="1752600"/>
                </a:cubicBezTo>
                <a:cubicBezTo>
                  <a:pt x="3003550" y="1827742"/>
                  <a:pt x="2988733" y="1892300"/>
                  <a:pt x="2966508" y="1943100"/>
                </a:cubicBezTo>
                <a:cubicBezTo>
                  <a:pt x="2944283" y="1993900"/>
                  <a:pt x="2925233" y="2024592"/>
                  <a:pt x="2871258" y="2057400"/>
                </a:cubicBezTo>
                <a:cubicBezTo>
                  <a:pt x="2817283" y="2090208"/>
                  <a:pt x="2736850" y="2117725"/>
                  <a:pt x="2642658" y="2139950"/>
                </a:cubicBezTo>
                <a:cubicBezTo>
                  <a:pt x="2548466" y="2162175"/>
                  <a:pt x="2512483" y="2179108"/>
                  <a:pt x="2306108" y="2190750"/>
                </a:cubicBezTo>
                <a:cubicBezTo>
                  <a:pt x="2099733" y="2202392"/>
                  <a:pt x="1644650" y="2209800"/>
                  <a:pt x="1404408" y="2209800"/>
                </a:cubicBezTo>
                <a:cubicBezTo>
                  <a:pt x="1164166" y="2209800"/>
                  <a:pt x="1024466" y="2201333"/>
                  <a:pt x="864658" y="2190750"/>
                </a:cubicBezTo>
                <a:cubicBezTo>
                  <a:pt x="704850" y="2180167"/>
                  <a:pt x="541866" y="2157942"/>
                  <a:pt x="445558" y="2146300"/>
                </a:cubicBezTo>
                <a:cubicBezTo>
                  <a:pt x="349250" y="2134658"/>
                  <a:pt x="338666" y="2141008"/>
                  <a:pt x="286808" y="2120900"/>
                </a:cubicBezTo>
                <a:cubicBezTo>
                  <a:pt x="234950" y="2100792"/>
                  <a:pt x="172508" y="2067983"/>
                  <a:pt x="134408" y="2025650"/>
                </a:cubicBezTo>
                <a:cubicBezTo>
                  <a:pt x="96308" y="1983317"/>
                  <a:pt x="75141" y="1921933"/>
                  <a:pt x="58208" y="1866900"/>
                </a:cubicBezTo>
                <a:cubicBezTo>
                  <a:pt x="41275" y="1811867"/>
                  <a:pt x="48683" y="1774825"/>
                  <a:pt x="39158" y="1708150"/>
                </a:cubicBezTo>
                <a:close/>
              </a:path>
            </a:pathLst>
          </a:custGeom>
          <a:noFill/>
          <a:ln w="762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871" name="AutoShape 4">
            <a:hlinkClick r:id="" action="ppaction://hlinkshowjump?jump=firstslide" highlightClick="1"/>
          </p:cNvPr>
          <p:cNvSpPr>
            <a:spLocks noChangeArrowheads="1"/>
          </p:cNvSpPr>
          <p:nvPr/>
        </p:nvSpPr>
        <p:spPr bwMode="auto">
          <a:xfrm>
            <a:off x="457200" y="63055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36872" name="Text Box 16"/>
          <p:cNvSpPr txBox="1">
            <a:spLocks noChangeArrowheads="1"/>
          </p:cNvSpPr>
          <p:nvPr/>
        </p:nvSpPr>
        <p:spPr bwMode="auto">
          <a:xfrm>
            <a:off x="825500" y="6273800"/>
            <a:ext cx="2978150" cy="366713"/>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5"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rot="21354256">
            <a:off x="2538413" y="1387475"/>
            <a:ext cx="4219575" cy="4297363"/>
          </a:xfrm>
          <a:prstGeom prst="rect">
            <a:avLst/>
          </a:prstGeom>
          <a:noFill/>
          <a:ln w="9525">
            <a:noFill/>
            <a:miter lim="800000"/>
            <a:headEnd/>
            <a:tailEnd/>
          </a:ln>
          <a:effectLst/>
        </p:spPr>
      </p:pic>
      <p:grpSp>
        <p:nvGrpSpPr>
          <p:cNvPr id="16386" name="Group 1020"/>
          <p:cNvGrpSpPr>
            <a:grpSpLocks/>
          </p:cNvGrpSpPr>
          <p:nvPr/>
        </p:nvGrpSpPr>
        <p:grpSpPr bwMode="auto">
          <a:xfrm>
            <a:off x="5062538" y="2819400"/>
            <a:ext cx="1025525" cy="1217613"/>
            <a:chOff x="5062722" y="2806141"/>
            <a:chExt cx="1026049" cy="1218145"/>
          </a:xfrm>
        </p:grpSpPr>
        <p:grpSp>
          <p:nvGrpSpPr>
            <p:cNvPr id="16391" name="Group 295"/>
            <p:cNvGrpSpPr>
              <a:grpSpLocks/>
            </p:cNvGrpSpPr>
            <p:nvPr/>
          </p:nvGrpSpPr>
          <p:grpSpPr bwMode="auto">
            <a:xfrm rot="152133">
              <a:off x="5112461" y="2806141"/>
              <a:ext cx="976310" cy="609522"/>
              <a:chOff x="7267" y="3775"/>
              <a:chExt cx="1537" cy="911"/>
            </a:xfrm>
          </p:grpSpPr>
          <p:sp>
            <p:nvSpPr>
              <p:cNvPr id="764" name="Freeform 299"/>
              <p:cNvSpPr>
                <a:spLocks/>
              </p:cNvSpPr>
              <p:nvPr/>
            </p:nvSpPr>
            <p:spPr bwMode="auto">
              <a:xfrm>
                <a:off x="7279" y="3976"/>
                <a:ext cx="1369" cy="710"/>
              </a:xfrm>
              <a:custGeom>
                <a:avLst/>
                <a:gdLst/>
                <a:ahLst/>
                <a:cxnLst>
                  <a:cxn ang="0">
                    <a:pos x="87" y="508"/>
                  </a:cxn>
                  <a:cxn ang="0">
                    <a:pos x="184" y="361"/>
                  </a:cxn>
                  <a:cxn ang="0">
                    <a:pos x="356" y="218"/>
                  </a:cxn>
                  <a:cxn ang="0">
                    <a:pos x="586" y="133"/>
                  </a:cxn>
                  <a:cxn ang="0">
                    <a:pos x="869" y="133"/>
                  </a:cxn>
                  <a:cxn ang="0">
                    <a:pos x="1069" y="266"/>
                  </a:cxn>
                  <a:cxn ang="0">
                    <a:pos x="1174" y="433"/>
                  </a:cxn>
                  <a:cxn ang="0">
                    <a:pos x="1277" y="677"/>
                  </a:cxn>
                  <a:cxn ang="0">
                    <a:pos x="1318" y="631"/>
                  </a:cxn>
                  <a:cxn ang="0">
                    <a:pos x="1277" y="522"/>
                  </a:cxn>
                  <a:cxn ang="0">
                    <a:pos x="1277" y="433"/>
                  </a:cxn>
                  <a:cxn ang="0">
                    <a:pos x="1356" y="586"/>
                  </a:cxn>
                  <a:cxn ang="0">
                    <a:pos x="1356" y="433"/>
                  </a:cxn>
                  <a:cxn ang="0">
                    <a:pos x="1277" y="331"/>
                  </a:cxn>
                  <a:cxn ang="0">
                    <a:pos x="1174" y="331"/>
                  </a:cxn>
                  <a:cxn ang="0">
                    <a:pos x="1062" y="177"/>
                  </a:cxn>
                  <a:cxn ang="0">
                    <a:pos x="963" y="109"/>
                  </a:cxn>
                  <a:cxn ang="0">
                    <a:pos x="819" y="80"/>
                  </a:cxn>
                  <a:cxn ang="0">
                    <a:pos x="413" y="116"/>
                  </a:cxn>
                  <a:cxn ang="0">
                    <a:pos x="563" y="59"/>
                  </a:cxn>
                  <a:cxn ang="0">
                    <a:pos x="584" y="9"/>
                  </a:cxn>
                  <a:cxn ang="0">
                    <a:pos x="342" y="116"/>
                  </a:cxn>
                  <a:cxn ang="0">
                    <a:pos x="213" y="194"/>
                  </a:cxn>
                  <a:cxn ang="0">
                    <a:pos x="26" y="331"/>
                  </a:cxn>
                  <a:cxn ang="0">
                    <a:pos x="56" y="365"/>
                  </a:cxn>
                  <a:cxn ang="0">
                    <a:pos x="171" y="287"/>
                  </a:cxn>
                  <a:cxn ang="0">
                    <a:pos x="56" y="451"/>
                  </a:cxn>
                  <a:cxn ang="0">
                    <a:pos x="87" y="508"/>
                  </a:cxn>
                </a:cxnLst>
                <a:rect l="0" t="0" r="r" b="b"/>
                <a:pathLst>
                  <a:path w="1369" h="710">
                    <a:moveTo>
                      <a:pt x="87" y="508"/>
                    </a:moveTo>
                    <a:cubicBezTo>
                      <a:pt x="113" y="496"/>
                      <a:pt x="139" y="409"/>
                      <a:pt x="184" y="361"/>
                    </a:cubicBezTo>
                    <a:cubicBezTo>
                      <a:pt x="229" y="313"/>
                      <a:pt x="289" y="256"/>
                      <a:pt x="356" y="218"/>
                    </a:cubicBezTo>
                    <a:cubicBezTo>
                      <a:pt x="423" y="180"/>
                      <a:pt x="501" y="147"/>
                      <a:pt x="586" y="133"/>
                    </a:cubicBezTo>
                    <a:cubicBezTo>
                      <a:pt x="671" y="119"/>
                      <a:pt x="789" y="111"/>
                      <a:pt x="869" y="133"/>
                    </a:cubicBezTo>
                    <a:cubicBezTo>
                      <a:pt x="949" y="155"/>
                      <a:pt x="1018" y="216"/>
                      <a:pt x="1069" y="266"/>
                    </a:cubicBezTo>
                    <a:cubicBezTo>
                      <a:pt x="1120" y="316"/>
                      <a:pt x="1139" y="364"/>
                      <a:pt x="1174" y="433"/>
                    </a:cubicBezTo>
                    <a:cubicBezTo>
                      <a:pt x="1209" y="502"/>
                      <a:pt x="1253" y="644"/>
                      <a:pt x="1277" y="677"/>
                    </a:cubicBezTo>
                    <a:cubicBezTo>
                      <a:pt x="1301" y="710"/>
                      <a:pt x="1318" y="657"/>
                      <a:pt x="1318" y="631"/>
                    </a:cubicBezTo>
                    <a:cubicBezTo>
                      <a:pt x="1318" y="605"/>
                      <a:pt x="1284" y="555"/>
                      <a:pt x="1277" y="522"/>
                    </a:cubicBezTo>
                    <a:cubicBezTo>
                      <a:pt x="1270" y="489"/>
                      <a:pt x="1264" y="422"/>
                      <a:pt x="1277" y="433"/>
                    </a:cubicBezTo>
                    <a:cubicBezTo>
                      <a:pt x="1290" y="444"/>
                      <a:pt x="1343" y="586"/>
                      <a:pt x="1356" y="586"/>
                    </a:cubicBezTo>
                    <a:cubicBezTo>
                      <a:pt x="1369" y="586"/>
                      <a:pt x="1369" y="475"/>
                      <a:pt x="1356" y="433"/>
                    </a:cubicBezTo>
                    <a:cubicBezTo>
                      <a:pt x="1343" y="391"/>
                      <a:pt x="1307" y="348"/>
                      <a:pt x="1277" y="331"/>
                    </a:cubicBezTo>
                    <a:cubicBezTo>
                      <a:pt x="1247" y="314"/>
                      <a:pt x="1210" y="357"/>
                      <a:pt x="1174" y="331"/>
                    </a:cubicBezTo>
                    <a:cubicBezTo>
                      <a:pt x="1138" y="305"/>
                      <a:pt x="1097" y="214"/>
                      <a:pt x="1062" y="177"/>
                    </a:cubicBezTo>
                    <a:cubicBezTo>
                      <a:pt x="1027" y="140"/>
                      <a:pt x="1003" y="125"/>
                      <a:pt x="963" y="109"/>
                    </a:cubicBezTo>
                    <a:cubicBezTo>
                      <a:pt x="923" y="93"/>
                      <a:pt x="911" y="79"/>
                      <a:pt x="819" y="80"/>
                    </a:cubicBezTo>
                    <a:cubicBezTo>
                      <a:pt x="727" y="81"/>
                      <a:pt x="456" y="120"/>
                      <a:pt x="413" y="116"/>
                    </a:cubicBezTo>
                    <a:cubicBezTo>
                      <a:pt x="370" y="112"/>
                      <a:pt x="535" y="77"/>
                      <a:pt x="563" y="59"/>
                    </a:cubicBezTo>
                    <a:cubicBezTo>
                      <a:pt x="591" y="41"/>
                      <a:pt x="621" y="0"/>
                      <a:pt x="584" y="9"/>
                    </a:cubicBezTo>
                    <a:cubicBezTo>
                      <a:pt x="547" y="18"/>
                      <a:pt x="404" y="85"/>
                      <a:pt x="342" y="116"/>
                    </a:cubicBezTo>
                    <a:cubicBezTo>
                      <a:pt x="280" y="147"/>
                      <a:pt x="266" y="158"/>
                      <a:pt x="213" y="194"/>
                    </a:cubicBezTo>
                    <a:cubicBezTo>
                      <a:pt x="160" y="230"/>
                      <a:pt x="52" y="302"/>
                      <a:pt x="26" y="331"/>
                    </a:cubicBezTo>
                    <a:cubicBezTo>
                      <a:pt x="0" y="360"/>
                      <a:pt x="32" y="372"/>
                      <a:pt x="56" y="365"/>
                    </a:cubicBezTo>
                    <a:cubicBezTo>
                      <a:pt x="80" y="358"/>
                      <a:pt x="171" y="273"/>
                      <a:pt x="171" y="287"/>
                    </a:cubicBezTo>
                    <a:cubicBezTo>
                      <a:pt x="171" y="301"/>
                      <a:pt x="70" y="414"/>
                      <a:pt x="56" y="451"/>
                    </a:cubicBezTo>
                    <a:cubicBezTo>
                      <a:pt x="42" y="488"/>
                      <a:pt x="81" y="496"/>
                      <a:pt x="87" y="50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65" name="Freeform 298"/>
              <p:cNvSpPr>
                <a:spLocks/>
              </p:cNvSpPr>
              <p:nvPr/>
            </p:nvSpPr>
            <p:spPr bwMode="auto">
              <a:xfrm>
                <a:off x="7295" y="3828"/>
                <a:ext cx="1215" cy="478"/>
              </a:xfrm>
              <a:custGeom>
                <a:avLst/>
                <a:gdLst/>
                <a:ahLst/>
                <a:cxnLst>
                  <a:cxn ang="0">
                    <a:pos x="78" y="288"/>
                  </a:cxn>
                  <a:cxn ang="0">
                    <a:pos x="39" y="358"/>
                  </a:cxn>
                  <a:cxn ang="0">
                    <a:pos x="156" y="332"/>
                  </a:cxn>
                  <a:cxn ang="0">
                    <a:pos x="347" y="207"/>
                  </a:cxn>
                  <a:cxn ang="0">
                    <a:pos x="628" y="110"/>
                  </a:cxn>
                  <a:cxn ang="0">
                    <a:pos x="920" y="155"/>
                  </a:cxn>
                  <a:cxn ang="0">
                    <a:pos x="1170" y="442"/>
                  </a:cxn>
                  <a:cxn ang="0">
                    <a:pos x="1193" y="373"/>
                  </a:cxn>
                  <a:cxn ang="0">
                    <a:pos x="1088" y="228"/>
                  </a:cxn>
                  <a:cxn ang="0">
                    <a:pos x="931" y="93"/>
                  </a:cxn>
                  <a:cxn ang="0">
                    <a:pos x="767" y="29"/>
                  </a:cxn>
                  <a:cxn ang="0">
                    <a:pos x="505" y="43"/>
                  </a:cxn>
                  <a:cxn ang="0">
                    <a:pos x="78" y="288"/>
                  </a:cxn>
                </a:cxnLst>
                <a:rect l="0" t="0" r="r" b="b"/>
                <a:pathLst>
                  <a:path w="1215" h="478">
                    <a:moveTo>
                      <a:pt x="78" y="288"/>
                    </a:moveTo>
                    <a:cubicBezTo>
                      <a:pt x="0" y="341"/>
                      <a:pt x="26" y="351"/>
                      <a:pt x="39" y="358"/>
                    </a:cubicBezTo>
                    <a:cubicBezTo>
                      <a:pt x="52" y="365"/>
                      <a:pt x="105" y="357"/>
                      <a:pt x="156" y="332"/>
                    </a:cubicBezTo>
                    <a:cubicBezTo>
                      <a:pt x="207" y="307"/>
                      <a:pt x="268" y="244"/>
                      <a:pt x="347" y="207"/>
                    </a:cubicBezTo>
                    <a:cubicBezTo>
                      <a:pt x="426" y="170"/>
                      <a:pt x="533" y="119"/>
                      <a:pt x="628" y="110"/>
                    </a:cubicBezTo>
                    <a:cubicBezTo>
                      <a:pt x="723" y="101"/>
                      <a:pt x="830" y="100"/>
                      <a:pt x="920" y="155"/>
                    </a:cubicBezTo>
                    <a:cubicBezTo>
                      <a:pt x="1010" y="210"/>
                      <a:pt x="1125" y="406"/>
                      <a:pt x="1170" y="442"/>
                    </a:cubicBezTo>
                    <a:cubicBezTo>
                      <a:pt x="1215" y="478"/>
                      <a:pt x="1207" y="409"/>
                      <a:pt x="1193" y="373"/>
                    </a:cubicBezTo>
                    <a:cubicBezTo>
                      <a:pt x="1179" y="337"/>
                      <a:pt x="1132" y="275"/>
                      <a:pt x="1088" y="228"/>
                    </a:cubicBezTo>
                    <a:cubicBezTo>
                      <a:pt x="1044" y="181"/>
                      <a:pt x="984" y="126"/>
                      <a:pt x="931" y="93"/>
                    </a:cubicBezTo>
                    <a:cubicBezTo>
                      <a:pt x="878" y="60"/>
                      <a:pt x="838" y="37"/>
                      <a:pt x="767" y="29"/>
                    </a:cubicBezTo>
                    <a:cubicBezTo>
                      <a:pt x="696" y="21"/>
                      <a:pt x="620" y="0"/>
                      <a:pt x="505" y="43"/>
                    </a:cubicBezTo>
                    <a:cubicBezTo>
                      <a:pt x="390" y="86"/>
                      <a:pt x="156" y="235"/>
                      <a:pt x="78" y="28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66" name="Freeform 297"/>
              <p:cNvSpPr>
                <a:spLocks/>
              </p:cNvSpPr>
              <p:nvPr/>
            </p:nvSpPr>
            <p:spPr bwMode="auto">
              <a:xfrm>
                <a:off x="8065" y="3804"/>
                <a:ext cx="739" cy="662"/>
              </a:xfrm>
              <a:custGeom>
                <a:avLst/>
                <a:gdLst/>
                <a:ahLst/>
                <a:cxnLst>
                  <a:cxn ang="0">
                    <a:pos x="33" y="38"/>
                  </a:cxn>
                  <a:cxn ang="0">
                    <a:pos x="153" y="81"/>
                  </a:cxn>
                  <a:cxn ang="0">
                    <a:pos x="288" y="170"/>
                  </a:cxn>
                  <a:cxn ang="0">
                    <a:pos x="434" y="344"/>
                  </a:cxn>
                  <a:cxn ang="0">
                    <a:pos x="526" y="481"/>
                  </a:cxn>
                  <a:cxn ang="0">
                    <a:pos x="609" y="644"/>
                  </a:cxn>
                  <a:cxn ang="0">
                    <a:pos x="731" y="595"/>
                  </a:cxn>
                  <a:cxn ang="0">
                    <a:pos x="654" y="571"/>
                  </a:cxn>
                  <a:cxn ang="0">
                    <a:pos x="589" y="474"/>
                  </a:cxn>
                  <a:cxn ang="0">
                    <a:pos x="494" y="313"/>
                  </a:cxn>
                  <a:cxn ang="0">
                    <a:pos x="390" y="202"/>
                  </a:cxn>
                  <a:cxn ang="0">
                    <a:pos x="254" y="81"/>
                  </a:cxn>
                  <a:cxn ang="0">
                    <a:pos x="133" y="17"/>
                  </a:cxn>
                  <a:cxn ang="0">
                    <a:pos x="17" y="3"/>
                  </a:cxn>
                  <a:cxn ang="0">
                    <a:pos x="33" y="38"/>
                  </a:cxn>
                </a:cxnLst>
                <a:rect l="0" t="0" r="r" b="b"/>
                <a:pathLst>
                  <a:path w="739" h="662">
                    <a:moveTo>
                      <a:pt x="33" y="38"/>
                    </a:moveTo>
                    <a:cubicBezTo>
                      <a:pt x="56" y="51"/>
                      <a:pt x="111" y="59"/>
                      <a:pt x="153" y="81"/>
                    </a:cubicBezTo>
                    <a:cubicBezTo>
                      <a:pt x="195" y="103"/>
                      <a:pt x="241" y="127"/>
                      <a:pt x="288" y="170"/>
                    </a:cubicBezTo>
                    <a:cubicBezTo>
                      <a:pt x="335" y="214"/>
                      <a:pt x="395" y="293"/>
                      <a:pt x="434" y="344"/>
                    </a:cubicBezTo>
                    <a:cubicBezTo>
                      <a:pt x="474" y="395"/>
                      <a:pt x="497" y="431"/>
                      <a:pt x="526" y="481"/>
                    </a:cubicBezTo>
                    <a:cubicBezTo>
                      <a:pt x="554" y="531"/>
                      <a:pt x="574" y="624"/>
                      <a:pt x="609" y="644"/>
                    </a:cubicBezTo>
                    <a:cubicBezTo>
                      <a:pt x="643" y="662"/>
                      <a:pt x="723" y="607"/>
                      <a:pt x="731" y="595"/>
                    </a:cubicBezTo>
                    <a:cubicBezTo>
                      <a:pt x="739" y="583"/>
                      <a:pt x="678" y="590"/>
                      <a:pt x="654" y="571"/>
                    </a:cubicBezTo>
                    <a:cubicBezTo>
                      <a:pt x="630" y="551"/>
                      <a:pt x="615" y="517"/>
                      <a:pt x="589" y="474"/>
                    </a:cubicBezTo>
                    <a:cubicBezTo>
                      <a:pt x="562" y="432"/>
                      <a:pt x="527" y="358"/>
                      <a:pt x="494" y="313"/>
                    </a:cubicBezTo>
                    <a:cubicBezTo>
                      <a:pt x="461" y="268"/>
                      <a:pt x="430" y="241"/>
                      <a:pt x="390" y="202"/>
                    </a:cubicBezTo>
                    <a:cubicBezTo>
                      <a:pt x="350" y="163"/>
                      <a:pt x="297" y="112"/>
                      <a:pt x="254" y="81"/>
                    </a:cubicBezTo>
                    <a:cubicBezTo>
                      <a:pt x="211" y="50"/>
                      <a:pt x="173" y="30"/>
                      <a:pt x="133" y="17"/>
                    </a:cubicBezTo>
                    <a:cubicBezTo>
                      <a:pt x="93" y="4"/>
                      <a:pt x="34" y="0"/>
                      <a:pt x="17" y="3"/>
                    </a:cubicBezTo>
                    <a:cubicBezTo>
                      <a:pt x="0" y="6"/>
                      <a:pt x="10" y="25"/>
                      <a:pt x="33" y="3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67" name="Freeform 296"/>
              <p:cNvSpPr>
                <a:spLocks/>
              </p:cNvSpPr>
              <p:nvPr/>
            </p:nvSpPr>
            <p:spPr bwMode="auto">
              <a:xfrm>
                <a:off x="7267" y="3775"/>
                <a:ext cx="636" cy="344"/>
              </a:xfrm>
              <a:custGeom>
                <a:avLst/>
                <a:gdLst/>
                <a:ahLst/>
                <a:cxnLst>
                  <a:cxn ang="0">
                    <a:pos x="268" y="146"/>
                  </a:cxn>
                  <a:cxn ang="0">
                    <a:pos x="68" y="253"/>
                  </a:cxn>
                  <a:cxn ang="0">
                    <a:pos x="83" y="310"/>
                  </a:cxn>
                  <a:cxn ang="0">
                    <a:pos x="567" y="46"/>
                  </a:cxn>
                  <a:cxn ang="0">
                    <a:pos x="496" y="32"/>
                  </a:cxn>
                  <a:cxn ang="0">
                    <a:pos x="268" y="146"/>
                  </a:cxn>
                </a:cxnLst>
                <a:rect l="0" t="0" r="r" b="b"/>
                <a:pathLst>
                  <a:path w="636" h="344">
                    <a:moveTo>
                      <a:pt x="268" y="146"/>
                    </a:moveTo>
                    <a:cubicBezTo>
                      <a:pt x="197" y="183"/>
                      <a:pt x="99" y="226"/>
                      <a:pt x="68" y="253"/>
                    </a:cubicBezTo>
                    <a:cubicBezTo>
                      <a:pt x="37" y="280"/>
                      <a:pt x="0" y="344"/>
                      <a:pt x="83" y="310"/>
                    </a:cubicBezTo>
                    <a:cubicBezTo>
                      <a:pt x="166" y="276"/>
                      <a:pt x="498" y="92"/>
                      <a:pt x="567" y="46"/>
                    </a:cubicBezTo>
                    <a:cubicBezTo>
                      <a:pt x="636" y="0"/>
                      <a:pt x="546" y="15"/>
                      <a:pt x="496" y="32"/>
                    </a:cubicBezTo>
                    <a:cubicBezTo>
                      <a:pt x="446" y="49"/>
                      <a:pt x="339" y="109"/>
                      <a:pt x="268" y="146"/>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16392" name="Group 300"/>
            <p:cNvGrpSpPr>
              <a:grpSpLocks/>
            </p:cNvGrpSpPr>
            <p:nvPr/>
          </p:nvGrpSpPr>
          <p:grpSpPr bwMode="auto">
            <a:xfrm rot="9956270">
              <a:off x="5062722" y="3414764"/>
              <a:ext cx="976310" cy="609522"/>
              <a:chOff x="7267" y="3775"/>
              <a:chExt cx="1537" cy="911"/>
            </a:xfrm>
          </p:grpSpPr>
          <p:sp>
            <p:nvSpPr>
              <p:cNvPr id="760" name="Freeform 304"/>
              <p:cNvSpPr>
                <a:spLocks/>
              </p:cNvSpPr>
              <p:nvPr/>
            </p:nvSpPr>
            <p:spPr bwMode="auto">
              <a:xfrm>
                <a:off x="7279" y="3976"/>
                <a:ext cx="1369" cy="710"/>
              </a:xfrm>
              <a:custGeom>
                <a:avLst/>
                <a:gdLst/>
                <a:ahLst/>
                <a:cxnLst>
                  <a:cxn ang="0">
                    <a:pos x="87" y="508"/>
                  </a:cxn>
                  <a:cxn ang="0">
                    <a:pos x="184" y="361"/>
                  </a:cxn>
                  <a:cxn ang="0">
                    <a:pos x="356" y="218"/>
                  </a:cxn>
                  <a:cxn ang="0">
                    <a:pos x="586" y="133"/>
                  </a:cxn>
                  <a:cxn ang="0">
                    <a:pos x="869" y="133"/>
                  </a:cxn>
                  <a:cxn ang="0">
                    <a:pos x="1069" y="266"/>
                  </a:cxn>
                  <a:cxn ang="0">
                    <a:pos x="1174" y="433"/>
                  </a:cxn>
                  <a:cxn ang="0">
                    <a:pos x="1277" y="677"/>
                  </a:cxn>
                  <a:cxn ang="0">
                    <a:pos x="1318" y="631"/>
                  </a:cxn>
                  <a:cxn ang="0">
                    <a:pos x="1277" y="522"/>
                  </a:cxn>
                  <a:cxn ang="0">
                    <a:pos x="1277" y="433"/>
                  </a:cxn>
                  <a:cxn ang="0">
                    <a:pos x="1356" y="586"/>
                  </a:cxn>
                  <a:cxn ang="0">
                    <a:pos x="1356" y="433"/>
                  </a:cxn>
                  <a:cxn ang="0">
                    <a:pos x="1277" y="331"/>
                  </a:cxn>
                  <a:cxn ang="0">
                    <a:pos x="1174" y="331"/>
                  </a:cxn>
                  <a:cxn ang="0">
                    <a:pos x="1062" y="177"/>
                  </a:cxn>
                  <a:cxn ang="0">
                    <a:pos x="963" y="109"/>
                  </a:cxn>
                  <a:cxn ang="0">
                    <a:pos x="819" y="80"/>
                  </a:cxn>
                  <a:cxn ang="0">
                    <a:pos x="413" y="116"/>
                  </a:cxn>
                  <a:cxn ang="0">
                    <a:pos x="563" y="59"/>
                  </a:cxn>
                  <a:cxn ang="0">
                    <a:pos x="584" y="9"/>
                  </a:cxn>
                  <a:cxn ang="0">
                    <a:pos x="342" y="116"/>
                  </a:cxn>
                  <a:cxn ang="0">
                    <a:pos x="213" y="194"/>
                  </a:cxn>
                  <a:cxn ang="0">
                    <a:pos x="26" y="331"/>
                  </a:cxn>
                  <a:cxn ang="0">
                    <a:pos x="56" y="365"/>
                  </a:cxn>
                  <a:cxn ang="0">
                    <a:pos x="171" y="287"/>
                  </a:cxn>
                  <a:cxn ang="0">
                    <a:pos x="56" y="451"/>
                  </a:cxn>
                  <a:cxn ang="0">
                    <a:pos x="87" y="508"/>
                  </a:cxn>
                </a:cxnLst>
                <a:rect l="0" t="0" r="r" b="b"/>
                <a:pathLst>
                  <a:path w="1369" h="710">
                    <a:moveTo>
                      <a:pt x="87" y="508"/>
                    </a:moveTo>
                    <a:cubicBezTo>
                      <a:pt x="113" y="496"/>
                      <a:pt x="139" y="409"/>
                      <a:pt x="184" y="361"/>
                    </a:cubicBezTo>
                    <a:cubicBezTo>
                      <a:pt x="229" y="313"/>
                      <a:pt x="289" y="256"/>
                      <a:pt x="356" y="218"/>
                    </a:cubicBezTo>
                    <a:cubicBezTo>
                      <a:pt x="423" y="180"/>
                      <a:pt x="501" y="147"/>
                      <a:pt x="586" y="133"/>
                    </a:cubicBezTo>
                    <a:cubicBezTo>
                      <a:pt x="671" y="119"/>
                      <a:pt x="789" y="111"/>
                      <a:pt x="869" y="133"/>
                    </a:cubicBezTo>
                    <a:cubicBezTo>
                      <a:pt x="949" y="155"/>
                      <a:pt x="1018" y="216"/>
                      <a:pt x="1069" y="266"/>
                    </a:cubicBezTo>
                    <a:cubicBezTo>
                      <a:pt x="1120" y="316"/>
                      <a:pt x="1139" y="364"/>
                      <a:pt x="1174" y="433"/>
                    </a:cubicBezTo>
                    <a:cubicBezTo>
                      <a:pt x="1209" y="502"/>
                      <a:pt x="1253" y="644"/>
                      <a:pt x="1277" y="677"/>
                    </a:cubicBezTo>
                    <a:cubicBezTo>
                      <a:pt x="1301" y="710"/>
                      <a:pt x="1318" y="657"/>
                      <a:pt x="1318" y="631"/>
                    </a:cubicBezTo>
                    <a:cubicBezTo>
                      <a:pt x="1318" y="605"/>
                      <a:pt x="1284" y="555"/>
                      <a:pt x="1277" y="522"/>
                    </a:cubicBezTo>
                    <a:cubicBezTo>
                      <a:pt x="1270" y="489"/>
                      <a:pt x="1264" y="422"/>
                      <a:pt x="1277" y="433"/>
                    </a:cubicBezTo>
                    <a:cubicBezTo>
                      <a:pt x="1290" y="444"/>
                      <a:pt x="1343" y="586"/>
                      <a:pt x="1356" y="586"/>
                    </a:cubicBezTo>
                    <a:cubicBezTo>
                      <a:pt x="1369" y="586"/>
                      <a:pt x="1369" y="475"/>
                      <a:pt x="1356" y="433"/>
                    </a:cubicBezTo>
                    <a:cubicBezTo>
                      <a:pt x="1343" y="391"/>
                      <a:pt x="1307" y="348"/>
                      <a:pt x="1277" y="331"/>
                    </a:cubicBezTo>
                    <a:cubicBezTo>
                      <a:pt x="1247" y="314"/>
                      <a:pt x="1210" y="357"/>
                      <a:pt x="1174" y="331"/>
                    </a:cubicBezTo>
                    <a:cubicBezTo>
                      <a:pt x="1138" y="305"/>
                      <a:pt x="1097" y="214"/>
                      <a:pt x="1062" y="177"/>
                    </a:cubicBezTo>
                    <a:cubicBezTo>
                      <a:pt x="1027" y="140"/>
                      <a:pt x="1003" y="125"/>
                      <a:pt x="963" y="109"/>
                    </a:cubicBezTo>
                    <a:cubicBezTo>
                      <a:pt x="923" y="93"/>
                      <a:pt x="911" y="79"/>
                      <a:pt x="819" y="80"/>
                    </a:cubicBezTo>
                    <a:cubicBezTo>
                      <a:pt x="727" y="81"/>
                      <a:pt x="456" y="120"/>
                      <a:pt x="413" y="116"/>
                    </a:cubicBezTo>
                    <a:cubicBezTo>
                      <a:pt x="370" y="112"/>
                      <a:pt x="535" y="77"/>
                      <a:pt x="563" y="59"/>
                    </a:cubicBezTo>
                    <a:cubicBezTo>
                      <a:pt x="591" y="41"/>
                      <a:pt x="621" y="0"/>
                      <a:pt x="584" y="9"/>
                    </a:cubicBezTo>
                    <a:cubicBezTo>
                      <a:pt x="547" y="18"/>
                      <a:pt x="404" y="85"/>
                      <a:pt x="342" y="116"/>
                    </a:cubicBezTo>
                    <a:cubicBezTo>
                      <a:pt x="280" y="147"/>
                      <a:pt x="266" y="158"/>
                      <a:pt x="213" y="194"/>
                    </a:cubicBezTo>
                    <a:cubicBezTo>
                      <a:pt x="160" y="230"/>
                      <a:pt x="52" y="302"/>
                      <a:pt x="26" y="331"/>
                    </a:cubicBezTo>
                    <a:cubicBezTo>
                      <a:pt x="0" y="360"/>
                      <a:pt x="32" y="372"/>
                      <a:pt x="56" y="365"/>
                    </a:cubicBezTo>
                    <a:cubicBezTo>
                      <a:pt x="80" y="358"/>
                      <a:pt x="171" y="273"/>
                      <a:pt x="171" y="287"/>
                    </a:cubicBezTo>
                    <a:cubicBezTo>
                      <a:pt x="171" y="301"/>
                      <a:pt x="70" y="414"/>
                      <a:pt x="56" y="451"/>
                    </a:cubicBezTo>
                    <a:cubicBezTo>
                      <a:pt x="42" y="488"/>
                      <a:pt x="81" y="496"/>
                      <a:pt x="87" y="50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61" name="Freeform 303"/>
              <p:cNvSpPr>
                <a:spLocks/>
              </p:cNvSpPr>
              <p:nvPr/>
            </p:nvSpPr>
            <p:spPr bwMode="auto">
              <a:xfrm>
                <a:off x="7295" y="3828"/>
                <a:ext cx="1215" cy="478"/>
              </a:xfrm>
              <a:custGeom>
                <a:avLst/>
                <a:gdLst/>
                <a:ahLst/>
                <a:cxnLst>
                  <a:cxn ang="0">
                    <a:pos x="78" y="288"/>
                  </a:cxn>
                  <a:cxn ang="0">
                    <a:pos x="39" y="358"/>
                  </a:cxn>
                  <a:cxn ang="0">
                    <a:pos x="156" y="332"/>
                  </a:cxn>
                  <a:cxn ang="0">
                    <a:pos x="347" y="207"/>
                  </a:cxn>
                  <a:cxn ang="0">
                    <a:pos x="628" y="110"/>
                  </a:cxn>
                  <a:cxn ang="0">
                    <a:pos x="920" y="155"/>
                  </a:cxn>
                  <a:cxn ang="0">
                    <a:pos x="1170" y="442"/>
                  </a:cxn>
                  <a:cxn ang="0">
                    <a:pos x="1193" y="373"/>
                  </a:cxn>
                  <a:cxn ang="0">
                    <a:pos x="1088" y="228"/>
                  </a:cxn>
                  <a:cxn ang="0">
                    <a:pos x="931" y="93"/>
                  </a:cxn>
                  <a:cxn ang="0">
                    <a:pos x="767" y="29"/>
                  </a:cxn>
                  <a:cxn ang="0">
                    <a:pos x="505" y="43"/>
                  </a:cxn>
                  <a:cxn ang="0">
                    <a:pos x="78" y="288"/>
                  </a:cxn>
                </a:cxnLst>
                <a:rect l="0" t="0" r="r" b="b"/>
                <a:pathLst>
                  <a:path w="1215" h="478">
                    <a:moveTo>
                      <a:pt x="78" y="288"/>
                    </a:moveTo>
                    <a:cubicBezTo>
                      <a:pt x="0" y="341"/>
                      <a:pt x="26" y="351"/>
                      <a:pt x="39" y="358"/>
                    </a:cubicBezTo>
                    <a:cubicBezTo>
                      <a:pt x="52" y="365"/>
                      <a:pt x="105" y="357"/>
                      <a:pt x="156" y="332"/>
                    </a:cubicBezTo>
                    <a:cubicBezTo>
                      <a:pt x="207" y="307"/>
                      <a:pt x="268" y="244"/>
                      <a:pt x="347" y="207"/>
                    </a:cubicBezTo>
                    <a:cubicBezTo>
                      <a:pt x="426" y="170"/>
                      <a:pt x="533" y="119"/>
                      <a:pt x="628" y="110"/>
                    </a:cubicBezTo>
                    <a:cubicBezTo>
                      <a:pt x="723" y="101"/>
                      <a:pt x="830" y="100"/>
                      <a:pt x="920" y="155"/>
                    </a:cubicBezTo>
                    <a:cubicBezTo>
                      <a:pt x="1010" y="210"/>
                      <a:pt x="1125" y="406"/>
                      <a:pt x="1170" y="442"/>
                    </a:cubicBezTo>
                    <a:cubicBezTo>
                      <a:pt x="1215" y="478"/>
                      <a:pt x="1207" y="409"/>
                      <a:pt x="1193" y="373"/>
                    </a:cubicBezTo>
                    <a:cubicBezTo>
                      <a:pt x="1179" y="337"/>
                      <a:pt x="1132" y="275"/>
                      <a:pt x="1088" y="228"/>
                    </a:cubicBezTo>
                    <a:cubicBezTo>
                      <a:pt x="1044" y="181"/>
                      <a:pt x="984" y="126"/>
                      <a:pt x="931" y="93"/>
                    </a:cubicBezTo>
                    <a:cubicBezTo>
                      <a:pt x="878" y="60"/>
                      <a:pt x="838" y="37"/>
                      <a:pt x="767" y="29"/>
                    </a:cubicBezTo>
                    <a:cubicBezTo>
                      <a:pt x="696" y="21"/>
                      <a:pt x="620" y="0"/>
                      <a:pt x="505" y="43"/>
                    </a:cubicBezTo>
                    <a:cubicBezTo>
                      <a:pt x="390" y="86"/>
                      <a:pt x="156" y="235"/>
                      <a:pt x="78" y="28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62" name="Freeform 302"/>
              <p:cNvSpPr>
                <a:spLocks/>
              </p:cNvSpPr>
              <p:nvPr/>
            </p:nvSpPr>
            <p:spPr bwMode="auto">
              <a:xfrm>
                <a:off x="8065" y="3804"/>
                <a:ext cx="739" cy="662"/>
              </a:xfrm>
              <a:custGeom>
                <a:avLst/>
                <a:gdLst/>
                <a:ahLst/>
                <a:cxnLst>
                  <a:cxn ang="0">
                    <a:pos x="33" y="38"/>
                  </a:cxn>
                  <a:cxn ang="0">
                    <a:pos x="153" y="81"/>
                  </a:cxn>
                  <a:cxn ang="0">
                    <a:pos x="288" y="170"/>
                  </a:cxn>
                  <a:cxn ang="0">
                    <a:pos x="434" y="344"/>
                  </a:cxn>
                  <a:cxn ang="0">
                    <a:pos x="526" y="481"/>
                  </a:cxn>
                  <a:cxn ang="0">
                    <a:pos x="609" y="644"/>
                  </a:cxn>
                  <a:cxn ang="0">
                    <a:pos x="731" y="595"/>
                  </a:cxn>
                  <a:cxn ang="0">
                    <a:pos x="654" y="571"/>
                  </a:cxn>
                  <a:cxn ang="0">
                    <a:pos x="589" y="474"/>
                  </a:cxn>
                  <a:cxn ang="0">
                    <a:pos x="494" y="313"/>
                  </a:cxn>
                  <a:cxn ang="0">
                    <a:pos x="390" y="202"/>
                  </a:cxn>
                  <a:cxn ang="0">
                    <a:pos x="254" y="81"/>
                  </a:cxn>
                  <a:cxn ang="0">
                    <a:pos x="133" y="17"/>
                  </a:cxn>
                  <a:cxn ang="0">
                    <a:pos x="17" y="3"/>
                  </a:cxn>
                  <a:cxn ang="0">
                    <a:pos x="33" y="38"/>
                  </a:cxn>
                </a:cxnLst>
                <a:rect l="0" t="0" r="r" b="b"/>
                <a:pathLst>
                  <a:path w="739" h="662">
                    <a:moveTo>
                      <a:pt x="33" y="38"/>
                    </a:moveTo>
                    <a:cubicBezTo>
                      <a:pt x="56" y="51"/>
                      <a:pt x="111" y="59"/>
                      <a:pt x="153" y="81"/>
                    </a:cubicBezTo>
                    <a:cubicBezTo>
                      <a:pt x="195" y="103"/>
                      <a:pt x="241" y="127"/>
                      <a:pt x="288" y="170"/>
                    </a:cubicBezTo>
                    <a:cubicBezTo>
                      <a:pt x="335" y="214"/>
                      <a:pt x="395" y="293"/>
                      <a:pt x="434" y="344"/>
                    </a:cubicBezTo>
                    <a:cubicBezTo>
                      <a:pt x="474" y="395"/>
                      <a:pt x="497" y="431"/>
                      <a:pt x="526" y="481"/>
                    </a:cubicBezTo>
                    <a:cubicBezTo>
                      <a:pt x="554" y="531"/>
                      <a:pt x="574" y="624"/>
                      <a:pt x="609" y="644"/>
                    </a:cubicBezTo>
                    <a:cubicBezTo>
                      <a:pt x="643" y="662"/>
                      <a:pt x="723" y="607"/>
                      <a:pt x="731" y="595"/>
                    </a:cubicBezTo>
                    <a:cubicBezTo>
                      <a:pt x="739" y="583"/>
                      <a:pt x="678" y="590"/>
                      <a:pt x="654" y="571"/>
                    </a:cubicBezTo>
                    <a:cubicBezTo>
                      <a:pt x="630" y="551"/>
                      <a:pt x="615" y="517"/>
                      <a:pt x="589" y="474"/>
                    </a:cubicBezTo>
                    <a:cubicBezTo>
                      <a:pt x="562" y="432"/>
                      <a:pt x="527" y="358"/>
                      <a:pt x="494" y="313"/>
                    </a:cubicBezTo>
                    <a:cubicBezTo>
                      <a:pt x="461" y="268"/>
                      <a:pt x="430" y="241"/>
                      <a:pt x="390" y="202"/>
                    </a:cubicBezTo>
                    <a:cubicBezTo>
                      <a:pt x="350" y="163"/>
                      <a:pt x="297" y="112"/>
                      <a:pt x="254" y="81"/>
                    </a:cubicBezTo>
                    <a:cubicBezTo>
                      <a:pt x="211" y="50"/>
                      <a:pt x="173" y="30"/>
                      <a:pt x="133" y="17"/>
                    </a:cubicBezTo>
                    <a:cubicBezTo>
                      <a:pt x="93" y="4"/>
                      <a:pt x="34" y="0"/>
                      <a:pt x="17" y="3"/>
                    </a:cubicBezTo>
                    <a:cubicBezTo>
                      <a:pt x="0" y="6"/>
                      <a:pt x="10" y="25"/>
                      <a:pt x="33" y="38"/>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63" name="Freeform 301"/>
              <p:cNvSpPr>
                <a:spLocks/>
              </p:cNvSpPr>
              <p:nvPr/>
            </p:nvSpPr>
            <p:spPr bwMode="auto">
              <a:xfrm>
                <a:off x="7267" y="3775"/>
                <a:ext cx="636" cy="344"/>
              </a:xfrm>
              <a:custGeom>
                <a:avLst/>
                <a:gdLst/>
                <a:ahLst/>
                <a:cxnLst>
                  <a:cxn ang="0">
                    <a:pos x="268" y="146"/>
                  </a:cxn>
                  <a:cxn ang="0">
                    <a:pos x="68" y="253"/>
                  </a:cxn>
                  <a:cxn ang="0">
                    <a:pos x="83" y="310"/>
                  </a:cxn>
                  <a:cxn ang="0">
                    <a:pos x="567" y="46"/>
                  </a:cxn>
                  <a:cxn ang="0">
                    <a:pos x="496" y="32"/>
                  </a:cxn>
                  <a:cxn ang="0">
                    <a:pos x="268" y="146"/>
                  </a:cxn>
                </a:cxnLst>
                <a:rect l="0" t="0" r="r" b="b"/>
                <a:pathLst>
                  <a:path w="636" h="344">
                    <a:moveTo>
                      <a:pt x="268" y="146"/>
                    </a:moveTo>
                    <a:cubicBezTo>
                      <a:pt x="197" y="183"/>
                      <a:pt x="99" y="226"/>
                      <a:pt x="68" y="253"/>
                    </a:cubicBezTo>
                    <a:cubicBezTo>
                      <a:pt x="37" y="280"/>
                      <a:pt x="0" y="344"/>
                      <a:pt x="83" y="310"/>
                    </a:cubicBezTo>
                    <a:cubicBezTo>
                      <a:pt x="166" y="276"/>
                      <a:pt x="498" y="92"/>
                      <a:pt x="567" y="46"/>
                    </a:cubicBezTo>
                    <a:cubicBezTo>
                      <a:pt x="636" y="0"/>
                      <a:pt x="546" y="15"/>
                      <a:pt x="496" y="32"/>
                    </a:cubicBezTo>
                    <a:cubicBezTo>
                      <a:pt x="446" y="49"/>
                      <a:pt x="339" y="109"/>
                      <a:pt x="268" y="146"/>
                    </a:cubicBezTo>
                    <a:close/>
                  </a:path>
                </a:pathLst>
              </a:custGeom>
              <a:solidFill>
                <a:srgbClr val="4EA12D"/>
              </a:solidFill>
              <a:ln w="9525">
                <a:solidFill>
                  <a:srgbClr val="1A370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sp>
        <p:nvSpPr>
          <p:cNvPr id="16387" name="Text Box 52"/>
          <p:cNvSpPr txBox="1">
            <a:spLocks noChangeArrowheads="1"/>
          </p:cNvSpPr>
          <p:nvPr/>
        </p:nvSpPr>
        <p:spPr bwMode="auto">
          <a:xfrm>
            <a:off x="841375" y="1522413"/>
            <a:ext cx="5033963" cy="1190625"/>
          </a:xfrm>
          <a:prstGeom prst="rect">
            <a:avLst/>
          </a:prstGeom>
          <a:noFill/>
          <a:ln w="9525">
            <a:noFill/>
            <a:miter lim="800000"/>
            <a:headEnd/>
            <a:tailEnd/>
          </a:ln>
        </p:spPr>
        <p:txBody>
          <a:bodyPr>
            <a:spAutoFit/>
          </a:bodyPr>
          <a:lstStyle/>
          <a:p>
            <a:r>
              <a:rPr lang="en-US" b="1">
                <a:latin typeface="Calibri" pitchFamily="34" charset="0"/>
              </a:rPr>
              <a:t>ENDOPLASMIC RETICULUM. </a:t>
            </a:r>
            <a:r>
              <a:rPr lang="en-US">
                <a:latin typeface="Calibri" pitchFamily="34" charset="0"/>
              </a:rPr>
              <a:t>A membrane network within the cytoplasm of cells involved in the synthesis, modification, and transport of cellular materials. </a:t>
            </a:r>
          </a:p>
        </p:txBody>
      </p:sp>
      <p:sp>
        <p:nvSpPr>
          <p:cNvPr id="16388" name="Oval 3"/>
          <p:cNvSpPr>
            <a:spLocks noChangeArrowheads="1"/>
          </p:cNvSpPr>
          <p:nvPr/>
        </p:nvSpPr>
        <p:spPr bwMode="auto">
          <a:xfrm rot="-214089">
            <a:off x="3089275" y="55753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sp>
        <p:nvSpPr>
          <p:cNvPr id="16389" name="AutoShape 4">
            <a:hlinkClick r:id="" action="ppaction://hlinkshowjump?jump=firstslide" highlightClick="1"/>
          </p:cNvPr>
          <p:cNvSpPr>
            <a:spLocks noChangeArrowheads="1"/>
          </p:cNvSpPr>
          <p:nvPr/>
        </p:nvSpPr>
        <p:spPr bwMode="auto">
          <a:xfrm>
            <a:off x="457200" y="63055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16390" name="Text Box 16"/>
          <p:cNvSpPr txBox="1">
            <a:spLocks noChangeArrowheads="1"/>
          </p:cNvSpPr>
          <p:nvPr/>
        </p:nvSpPr>
        <p:spPr bwMode="auto">
          <a:xfrm>
            <a:off x="825500" y="6273800"/>
            <a:ext cx="2978150" cy="366713"/>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5022850" y="2794000"/>
            <a:ext cx="1066800" cy="1243013"/>
          </a:xfrm>
          <a:prstGeom prst="rect">
            <a:avLst/>
          </a:prstGeom>
          <a:noFill/>
          <a:ln w="9525">
            <a:noFill/>
            <a:miter lim="800000"/>
            <a:headEnd/>
            <a:tailEnd/>
          </a:ln>
          <a:effectLst/>
        </p:spPr>
      </p:pic>
      <p:grpSp>
        <p:nvGrpSpPr>
          <p:cNvPr id="18434" name="Group 17"/>
          <p:cNvGrpSpPr>
            <a:grpSpLocks/>
          </p:cNvGrpSpPr>
          <p:nvPr/>
        </p:nvGrpSpPr>
        <p:grpSpPr bwMode="auto">
          <a:xfrm>
            <a:off x="2538413" y="1387475"/>
            <a:ext cx="4219575" cy="4297363"/>
            <a:chOff x="2538413" y="1387475"/>
            <a:chExt cx="4219575" cy="4297363"/>
          </a:xfrm>
        </p:grpSpPr>
        <p:pic>
          <p:nvPicPr>
            <p:cNvPr id="1025"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rot="21354256">
              <a:off x="2538413" y="1387475"/>
              <a:ext cx="4219575" cy="4297363"/>
            </a:xfrm>
            <a:prstGeom prst="rect">
              <a:avLst/>
            </a:prstGeom>
            <a:noFill/>
            <a:ln w="9525">
              <a:noFill/>
              <a:miter lim="800000"/>
              <a:headEnd/>
              <a:tailEnd/>
            </a:ln>
            <a:effectLst/>
          </p:spPr>
        </p:pic>
        <p:pic>
          <p:nvPicPr>
            <p:cNvPr id="17"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5010150" y="2794000"/>
              <a:ext cx="1066800" cy="1243013"/>
            </a:xfrm>
            <a:prstGeom prst="rect">
              <a:avLst/>
            </a:prstGeom>
            <a:noFill/>
            <a:ln w="9525">
              <a:noFill/>
              <a:miter lim="800000"/>
              <a:headEnd/>
              <a:tailEnd/>
            </a:ln>
            <a:effectLst/>
          </p:spPr>
        </p:pic>
      </p:grpSp>
      <p:sp>
        <p:nvSpPr>
          <p:cNvPr id="18435" name="Oval 3"/>
          <p:cNvSpPr>
            <a:spLocks noChangeArrowheads="1"/>
          </p:cNvSpPr>
          <p:nvPr/>
        </p:nvSpPr>
        <p:spPr bwMode="auto">
          <a:xfrm rot="-214089">
            <a:off x="3089275" y="55753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grpSp>
        <p:nvGrpSpPr>
          <p:cNvPr id="18436" name="Group 23"/>
          <p:cNvGrpSpPr>
            <a:grpSpLocks/>
          </p:cNvGrpSpPr>
          <p:nvPr/>
        </p:nvGrpSpPr>
        <p:grpSpPr bwMode="auto">
          <a:xfrm rot="-169360">
            <a:off x="3536950" y="2651125"/>
            <a:ext cx="584200" cy="695325"/>
            <a:chOff x="4842" y="3356"/>
            <a:chExt cx="905" cy="1053"/>
          </a:xfrm>
        </p:grpSpPr>
        <p:sp>
          <p:nvSpPr>
            <p:cNvPr id="29" name="Freeform 30"/>
            <p:cNvSpPr>
              <a:spLocks/>
            </p:cNvSpPr>
            <p:nvPr/>
          </p:nvSpPr>
          <p:spPr bwMode="auto">
            <a:xfrm>
              <a:off x="4842" y="3356"/>
              <a:ext cx="905" cy="1053"/>
            </a:xfrm>
            <a:custGeom>
              <a:avLst/>
              <a:gdLst/>
              <a:ahLst/>
              <a:cxnLst>
                <a:cxn ang="0">
                  <a:pos x="853" y="334"/>
                </a:cxn>
                <a:cxn ang="0">
                  <a:pos x="766" y="95"/>
                </a:cxn>
                <a:cxn ang="0">
                  <a:pos x="506" y="61"/>
                </a:cxn>
                <a:cxn ang="0">
                  <a:pos x="317" y="463"/>
                </a:cxn>
                <a:cxn ang="0">
                  <a:pos x="27" y="759"/>
                </a:cxn>
                <a:cxn ang="0">
                  <a:pos x="152" y="950"/>
                </a:cxn>
                <a:cxn ang="0">
                  <a:pos x="453" y="950"/>
                </a:cxn>
                <a:cxn ang="0">
                  <a:pos x="853" y="334"/>
                </a:cxn>
              </a:cxnLst>
              <a:rect l="0" t="0" r="r" b="b"/>
              <a:pathLst>
                <a:path w="905" h="1053">
                  <a:moveTo>
                    <a:pt x="853" y="334"/>
                  </a:moveTo>
                  <a:cubicBezTo>
                    <a:pt x="905" y="191"/>
                    <a:pt x="824" y="140"/>
                    <a:pt x="766" y="95"/>
                  </a:cubicBezTo>
                  <a:cubicBezTo>
                    <a:pt x="708" y="50"/>
                    <a:pt x="581" y="0"/>
                    <a:pt x="506" y="61"/>
                  </a:cubicBezTo>
                  <a:cubicBezTo>
                    <a:pt x="431" y="122"/>
                    <a:pt x="397" y="347"/>
                    <a:pt x="317" y="463"/>
                  </a:cubicBezTo>
                  <a:cubicBezTo>
                    <a:pt x="237" y="579"/>
                    <a:pt x="54" y="678"/>
                    <a:pt x="27" y="759"/>
                  </a:cubicBezTo>
                  <a:cubicBezTo>
                    <a:pt x="0" y="840"/>
                    <a:pt x="81" y="918"/>
                    <a:pt x="152" y="950"/>
                  </a:cubicBezTo>
                  <a:cubicBezTo>
                    <a:pt x="223" y="982"/>
                    <a:pt x="336" y="1053"/>
                    <a:pt x="453" y="950"/>
                  </a:cubicBezTo>
                  <a:cubicBezTo>
                    <a:pt x="570" y="847"/>
                    <a:pt x="801" y="477"/>
                    <a:pt x="853" y="334"/>
                  </a:cubicBezTo>
                  <a:close/>
                </a:path>
              </a:pathLst>
            </a:custGeom>
            <a:solidFill>
              <a:srgbClr val="76923C"/>
            </a:solidFill>
            <a:ln w="12700">
              <a:solidFill>
                <a:srgbClr val="4E612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0" name="Oval 29"/>
            <p:cNvSpPr>
              <a:spLocks noChangeArrowheads="1"/>
            </p:cNvSpPr>
            <p:nvPr/>
          </p:nvSpPr>
          <p:spPr bwMode="auto">
            <a:xfrm>
              <a:off x="5361" y="3452"/>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1" name="Oval 28"/>
            <p:cNvSpPr>
              <a:spLocks noChangeArrowheads="1"/>
            </p:cNvSpPr>
            <p:nvPr/>
          </p:nvSpPr>
          <p:spPr bwMode="auto">
            <a:xfrm>
              <a:off x="5504" y="3632"/>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2" name="Oval 27"/>
            <p:cNvSpPr>
              <a:spLocks noChangeArrowheads="1"/>
            </p:cNvSpPr>
            <p:nvPr/>
          </p:nvSpPr>
          <p:spPr bwMode="auto">
            <a:xfrm>
              <a:off x="5257" y="3645"/>
              <a:ext cx="143" cy="154"/>
            </a:xfrm>
            <a:prstGeom prst="ellipse">
              <a:avLst/>
            </a:prstGeom>
            <a:solidFill>
              <a:srgbClr val="009900"/>
            </a:solidFill>
            <a:ln w="12700">
              <a:solidFill>
                <a:srgbClr val="1A3818"/>
              </a:solidFill>
              <a:round/>
              <a:headEnd/>
              <a:tailEnd/>
            </a:ln>
            <a:effectLst/>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3" name="Oval 26"/>
            <p:cNvSpPr>
              <a:spLocks noChangeArrowheads="1"/>
            </p:cNvSpPr>
            <p:nvPr/>
          </p:nvSpPr>
          <p:spPr bwMode="auto">
            <a:xfrm>
              <a:off x="5036" y="3955"/>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4" name="Oval 25"/>
            <p:cNvSpPr>
              <a:spLocks noChangeArrowheads="1"/>
            </p:cNvSpPr>
            <p:nvPr/>
          </p:nvSpPr>
          <p:spPr bwMode="auto">
            <a:xfrm>
              <a:off x="5322" y="3931"/>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5" name="Oval 24"/>
            <p:cNvSpPr>
              <a:spLocks noChangeArrowheads="1"/>
            </p:cNvSpPr>
            <p:nvPr/>
          </p:nvSpPr>
          <p:spPr bwMode="auto">
            <a:xfrm>
              <a:off x="5140" y="4153"/>
              <a:ext cx="143" cy="154"/>
            </a:xfrm>
            <a:prstGeom prst="ellipse">
              <a:avLst/>
            </a:prstGeom>
            <a:solidFill>
              <a:srgbClr val="009900"/>
            </a:solidFill>
            <a:ln w="9525">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sp>
        <p:nvSpPr>
          <p:cNvPr id="18437" name="Text Box 31"/>
          <p:cNvSpPr txBox="1">
            <a:spLocks noChangeArrowheads="1"/>
          </p:cNvSpPr>
          <p:nvPr/>
        </p:nvSpPr>
        <p:spPr bwMode="auto">
          <a:xfrm>
            <a:off x="665163" y="3568700"/>
            <a:ext cx="4953000" cy="1190625"/>
          </a:xfrm>
          <a:prstGeom prst="rect">
            <a:avLst/>
          </a:prstGeom>
          <a:noFill/>
          <a:ln w="9525">
            <a:noFill/>
            <a:miter lim="800000"/>
            <a:headEnd/>
            <a:tailEnd/>
          </a:ln>
        </p:spPr>
        <p:txBody>
          <a:bodyPr>
            <a:spAutoFit/>
          </a:bodyPr>
          <a:lstStyle/>
          <a:p>
            <a:r>
              <a:rPr lang="en-US" b="1">
                <a:latin typeface="Calibri" pitchFamily="34" charset="0"/>
              </a:rPr>
              <a:t>CHLOROPLASTS. </a:t>
            </a:r>
            <a:r>
              <a:rPr lang="en-US">
                <a:latin typeface="Calibri" pitchFamily="34" charset="0"/>
              </a:rPr>
              <a:t> Produces by photosynthesis. It will take water and carbon dioxide, and change it in to oxygen it’s a very simple process.</a:t>
            </a:r>
          </a:p>
        </p:txBody>
      </p:sp>
      <p:grpSp>
        <p:nvGrpSpPr>
          <p:cNvPr id="18438" name="Group 23"/>
          <p:cNvGrpSpPr>
            <a:grpSpLocks/>
          </p:cNvGrpSpPr>
          <p:nvPr/>
        </p:nvGrpSpPr>
        <p:grpSpPr bwMode="auto">
          <a:xfrm rot="3538573">
            <a:off x="916782" y="785019"/>
            <a:ext cx="1941512" cy="2317750"/>
            <a:chOff x="4842" y="3356"/>
            <a:chExt cx="905" cy="1053"/>
          </a:xfrm>
        </p:grpSpPr>
        <p:sp>
          <p:nvSpPr>
            <p:cNvPr id="38" name="Freeform 30"/>
            <p:cNvSpPr>
              <a:spLocks/>
            </p:cNvSpPr>
            <p:nvPr/>
          </p:nvSpPr>
          <p:spPr bwMode="auto">
            <a:xfrm>
              <a:off x="4842" y="3356"/>
              <a:ext cx="905" cy="1053"/>
            </a:xfrm>
            <a:custGeom>
              <a:avLst/>
              <a:gdLst/>
              <a:ahLst/>
              <a:cxnLst>
                <a:cxn ang="0">
                  <a:pos x="853" y="334"/>
                </a:cxn>
                <a:cxn ang="0">
                  <a:pos x="766" y="95"/>
                </a:cxn>
                <a:cxn ang="0">
                  <a:pos x="506" y="61"/>
                </a:cxn>
                <a:cxn ang="0">
                  <a:pos x="317" y="463"/>
                </a:cxn>
                <a:cxn ang="0">
                  <a:pos x="27" y="759"/>
                </a:cxn>
                <a:cxn ang="0">
                  <a:pos x="152" y="950"/>
                </a:cxn>
                <a:cxn ang="0">
                  <a:pos x="453" y="950"/>
                </a:cxn>
                <a:cxn ang="0">
                  <a:pos x="853" y="334"/>
                </a:cxn>
              </a:cxnLst>
              <a:rect l="0" t="0" r="r" b="b"/>
              <a:pathLst>
                <a:path w="905" h="1053">
                  <a:moveTo>
                    <a:pt x="853" y="334"/>
                  </a:moveTo>
                  <a:cubicBezTo>
                    <a:pt x="905" y="191"/>
                    <a:pt x="824" y="140"/>
                    <a:pt x="766" y="95"/>
                  </a:cubicBezTo>
                  <a:cubicBezTo>
                    <a:pt x="708" y="50"/>
                    <a:pt x="581" y="0"/>
                    <a:pt x="506" y="61"/>
                  </a:cubicBezTo>
                  <a:cubicBezTo>
                    <a:pt x="431" y="122"/>
                    <a:pt x="397" y="347"/>
                    <a:pt x="317" y="463"/>
                  </a:cubicBezTo>
                  <a:cubicBezTo>
                    <a:pt x="237" y="579"/>
                    <a:pt x="54" y="678"/>
                    <a:pt x="27" y="759"/>
                  </a:cubicBezTo>
                  <a:cubicBezTo>
                    <a:pt x="0" y="840"/>
                    <a:pt x="81" y="918"/>
                    <a:pt x="152" y="950"/>
                  </a:cubicBezTo>
                  <a:cubicBezTo>
                    <a:pt x="223" y="982"/>
                    <a:pt x="336" y="1053"/>
                    <a:pt x="453" y="950"/>
                  </a:cubicBezTo>
                  <a:cubicBezTo>
                    <a:pt x="570" y="847"/>
                    <a:pt x="801" y="477"/>
                    <a:pt x="853" y="334"/>
                  </a:cubicBezTo>
                  <a:close/>
                </a:path>
              </a:pathLst>
            </a:custGeom>
            <a:solidFill>
              <a:srgbClr val="76923C"/>
            </a:solidFill>
            <a:ln w="12700">
              <a:solidFill>
                <a:srgbClr val="4E612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9" name="Oval 38"/>
            <p:cNvSpPr>
              <a:spLocks noChangeArrowheads="1"/>
            </p:cNvSpPr>
            <p:nvPr/>
          </p:nvSpPr>
          <p:spPr bwMode="auto">
            <a:xfrm>
              <a:off x="5361" y="3452"/>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0" name="Oval 28"/>
            <p:cNvSpPr>
              <a:spLocks noChangeArrowheads="1"/>
            </p:cNvSpPr>
            <p:nvPr/>
          </p:nvSpPr>
          <p:spPr bwMode="auto">
            <a:xfrm>
              <a:off x="5504" y="3632"/>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1" name="Oval 27"/>
            <p:cNvSpPr>
              <a:spLocks noChangeArrowheads="1"/>
            </p:cNvSpPr>
            <p:nvPr/>
          </p:nvSpPr>
          <p:spPr bwMode="auto">
            <a:xfrm>
              <a:off x="5257" y="3645"/>
              <a:ext cx="143" cy="154"/>
            </a:xfrm>
            <a:prstGeom prst="ellipse">
              <a:avLst/>
            </a:prstGeom>
            <a:solidFill>
              <a:srgbClr val="009900"/>
            </a:solidFill>
            <a:ln w="12700">
              <a:solidFill>
                <a:srgbClr val="1A3818"/>
              </a:solidFill>
              <a:round/>
              <a:headEnd/>
              <a:tailEnd/>
            </a:ln>
            <a:effectLst/>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2" name="Oval 26"/>
            <p:cNvSpPr>
              <a:spLocks noChangeArrowheads="1"/>
            </p:cNvSpPr>
            <p:nvPr/>
          </p:nvSpPr>
          <p:spPr bwMode="auto">
            <a:xfrm>
              <a:off x="5036" y="3955"/>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3" name="Oval 25"/>
            <p:cNvSpPr>
              <a:spLocks noChangeArrowheads="1"/>
            </p:cNvSpPr>
            <p:nvPr/>
          </p:nvSpPr>
          <p:spPr bwMode="auto">
            <a:xfrm>
              <a:off x="5322" y="3931"/>
              <a:ext cx="143" cy="154"/>
            </a:xfrm>
            <a:prstGeom prst="ellipse">
              <a:avLst/>
            </a:prstGeom>
            <a:solidFill>
              <a:srgbClr val="009900"/>
            </a:solidFill>
            <a:ln w="12700">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4" name="Oval 24"/>
            <p:cNvSpPr>
              <a:spLocks noChangeArrowheads="1"/>
            </p:cNvSpPr>
            <p:nvPr/>
          </p:nvSpPr>
          <p:spPr bwMode="auto">
            <a:xfrm>
              <a:off x="5140" y="4153"/>
              <a:ext cx="143" cy="154"/>
            </a:xfrm>
            <a:prstGeom prst="ellipse">
              <a:avLst/>
            </a:prstGeom>
            <a:solidFill>
              <a:srgbClr val="009900"/>
            </a:solidFill>
            <a:ln w="9525">
              <a:solidFill>
                <a:srgbClr val="1A3818"/>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sp>
        <p:nvSpPr>
          <p:cNvPr id="45" name="Oval 44"/>
          <p:cNvSpPr/>
          <p:nvPr/>
        </p:nvSpPr>
        <p:spPr>
          <a:xfrm>
            <a:off x="-742950" y="1117600"/>
            <a:ext cx="698500" cy="533400"/>
          </a:xfrm>
          <a:prstGeom prst="ellips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ysClr val="windowText" lastClr="000000"/>
                </a:solidFill>
              </a:rPr>
              <a:t>CO₂</a:t>
            </a:r>
          </a:p>
        </p:txBody>
      </p:sp>
      <p:sp>
        <p:nvSpPr>
          <p:cNvPr id="47" name="Rectangle 46"/>
          <p:cNvSpPr/>
          <p:nvPr/>
        </p:nvSpPr>
        <p:spPr>
          <a:xfrm>
            <a:off x="-762000" y="1917700"/>
            <a:ext cx="660400" cy="444500"/>
          </a:xfrm>
          <a:prstGeom prst="rect">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ysClr val="windowText" lastClr="000000"/>
                </a:solidFill>
              </a:rPr>
              <a:t>H₂O</a:t>
            </a:r>
          </a:p>
        </p:txBody>
      </p:sp>
      <p:sp>
        <p:nvSpPr>
          <p:cNvPr id="48" name="Isosceles Triangle 47"/>
          <p:cNvSpPr/>
          <p:nvPr/>
        </p:nvSpPr>
        <p:spPr>
          <a:xfrm>
            <a:off x="1587500" y="1168400"/>
            <a:ext cx="825500" cy="8001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t>O₂</a:t>
            </a:r>
          </a:p>
        </p:txBody>
      </p:sp>
      <p:sp>
        <p:nvSpPr>
          <p:cNvPr id="46" name="Rounded Rectangle 45"/>
          <p:cNvSpPr/>
          <p:nvPr/>
        </p:nvSpPr>
        <p:spPr>
          <a:xfrm>
            <a:off x="1587500" y="2117725"/>
            <a:ext cx="1054100" cy="384175"/>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t>Glucose</a:t>
            </a:r>
          </a:p>
        </p:txBody>
      </p:sp>
      <p:sp>
        <p:nvSpPr>
          <p:cNvPr id="18443" name="AutoShape 4">
            <a:hlinkClick r:id="" action="ppaction://hlinkshowjump?jump=firstslide" highlightClick="1"/>
          </p:cNvPr>
          <p:cNvSpPr>
            <a:spLocks noChangeArrowheads="1"/>
          </p:cNvSpPr>
          <p:nvPr/>
        </p:nvSpPr>
        <p:spPr bwMode="auto">
          <a:xfrm>
            <a:off x="457200" y="63055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18444" name="Text Box 16"/>
          <p:cNvSpPr txBox="1">
            <a:spLocks noChangeArrowheads="1"/>
          </p:cNvSpPr>
          <p:nvPr/>
        </p:nvSpPr>
        <p:spPr bwMode="auto">
          <a:xfrm>
            <a:off x="825500" y="6273800"/>
            <a:ext cx="2978150" cy="366713"/>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grpId="0" nodeType="afterEffect">
                                  <p:stCondLst>
                                    <p:cond delay="0"/>
                                  </p:stCondLst>
                                  <p:childTnLst>
                                    <p:animMotion origin="layout" path="M -4.44444E-6 -1.85185E-6 L 0.22084 0.05741 " pathEditMode="relative" rAng="0" ptsTypes="AA">
                                      <p:cBhvr>
                                        <p:cTn id="6" dur="2000" fill="hold"/>
                                        <p:tgtEl>
                                          <p:spTgt spid="45"/>
                                        </p:tgtEl>
                                        <p:attrNameLst>
                                          <p:attrName>ppt_x</p:attrName>
                                          <p:attrName>ppt_y</p:attrName>
                                        </p:attrNameLst>
                                      </p:cBhvr>
                                      <p:rCtr x="11000" y="2900"/>
                                    </p:animMotion>
                                  </p:childTnLst>
                                </p:cTn>
                              </p:par>
                              <p:par>
                                <p:cTn id="7" presetID="63" presetClass="path" presetSubtype="0" accel="50000" decel="50000" fill="hold" grpId="0" nodeType="withEffect">
                                  <p:stCondLst>
                                    <p:cond delay="0"/>
                                  </p:stCondLst>
                                  <p:childTnLst>
                                    <p:animMotion origin="layout" path="M 2.22222E-6 2.96296E-6 L 0.22778 0.02222 " pathEditMode="relative" rAng="0" ptsTypes="AA">
                                      <p:cBhvr>
                                        <p:cTn id="8" dur="2000" fill="hold"/>
                                        <p:tgtEl>
                                          <p:spTgt spid="47"/>
                                        </p:tgtEl>
                                        <p:attrNameLst>
                                          <p:attrName>ppt_x</p:attrName>
                                          <p:attrName>ppt_y</p:attrName>
                                        </p:attrNameLst>
                                      </p:cBhvr>
                                      <p:rCtr x="11400" y="1100"/>
                                    </p:animMotion>
                                  </p:childTnLst>
                                </p:cTn>
                              </p:par>
                            </p:childTnLst>
                          </p:cTn>
                        </p:par>
                        <p:par>
                          <p:cTn id="9" fill="hold">
                            <p:stCondLst>
                              <p:cond delay="2000"/>
                            </p:stCondLst>
                            <p:childTnLst>
                              <p:par>
                                <p:cTn id="10" presetID="10" presetClass="exit" presetSubtype="0" fill="hold" grpId="1" nodeType="afterEffect">
                                  <p:stCondLst>
                                    <p:cond delay="0"/>
                                  </p:stCondLst>
                                  <p:childTnLst>
                                    <p:animEffect transition="out" filter="fade">
                                      <p:cBhvr>
                                        <p:cTn id="11" dur="500"/>
                                        <p:tgtEl>
                                          <p:spTgt spid="45"/>
                                        </p:tgtEl>
                                      </p:cBhvr>
                                    </p:animEffect>
                                    <p:set>
                                      <p:cBhvr>
                                        <p:cTn id="12" dur="1" fill="hold">
                                          <p:stCondLst>
                                            <p:cond delay="499"/>
                                          </p:stCondLst>
                                        </p:cTn>
                                        <p:tgtEl>
                                          <p:spTgt spid="45"/>
                                        </p:tgtEl>
                                        <p:attrNameLst>
                                          <p:attrName>style.visibility</p:attrName>
                                        </p:attrNameLst>
                                      </p:cBhvr>
                                      <p:to>
                                        <p:strVal val="hidden"/>
                                      </p:to>
                                    </p:set>
                                  </p:childTnLst>
                                </p:cTn>
                              </p:par>
                              <p:par>
                                <p:cTn id="13" presetID="10" presetClass="exit" presetSubtype="0" fill="hold" grpId="1" nodeType="withEffect">
                                  <p:stCondLst>
                                    <p:cond delay="0"/>
                                  </p:stCondLst>
                                  <p:childTnLst>
                                    <p:animEffect transition="out" filter="fade">
                                      <p:cBhvr>
                                        <p:cTn id="14" dur="500"/>
                                        <p:tgtEl>
                                          <p:spTgt spid="47"/>
                                        </p:tgtEl>
                                      </p:cBhvr>
                                    </p:animEffect>
                                    <p:set>
                                      <p:cBhvr>
                                        <p:cTn id="15" dur="1" fill="hold">
                                          <p:stCondLst>
                                            <p:cond delay="499"/>
                                          </p:stCondLst>
                                        </p:cTn>
                                        <p:tgtEl>
                                          <p:spTgt spid="47"/>
                                        </p:tgtEl>
                                        <p:attrNameLst>
                                          <p:attrName>style.visibility</p:attrName>
                                        </p:attrNameLst>
                                      </p:cBhvr>
                                      <p:to>
                                        <p:strVal val="hidden"/>
                                      </p:to>
                                    </p:se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500"/>
                                        <p:tgtEl>
                                          <p:spTgt spid="46"/>
                                        </p:tgtEl>
                                      </p:cBhvr>
                                    </p:animEffect>
                                  </p:childTnLst>
                                </p:cTn>
                              </p:par>
                            </p:childTnLst>
                          </p:cTn>
                        </p:par>
                        <p:par>
                          <p:cTn id="23" fill="hold">
                            <p:stCondLst>
                              <p:cond delay="3000"/>
                            </p:stCondLst>
                            <p:childTnLst>
                              <p:par>
                                <p:cTn id="24" presetID="49" presetClass="path" presetSubtype="0" accel="50000" decel="50000" fill="hold" grpId="1" nodeType="afterEffect">
                                  <p:stCondLst>
                                    <p:cond delay="0"/>
                                  </p:stCondLst>
                                  <p:childTnLst>
                                    <p:animMotion origin="layout" path="M 0.00139 -3.7037E-6 L 0.2125 0.01111 " pathEditMode="relative" rAng="0" ptsTypes="AA">
                                      <p:cBhvr>
                                        <p:cTn id="25" dur="2000" fill="hold"/>
                                        <p:tgtEl>
                                          <p:spTgt spid="48"/>
                                        </p:tgtEl>
                                        <p:attrNameLst>
                                          <p:attrName>ppt_x</p:attrName>
                                          <p:attrName>ppt_y</p:attrName>
                                        </p:attrNameLst>
                                      </p:cBhvr>
                                      <p:rCtr x="10600" y="600"/>
                                    </p:animMotion>
                                  </p:childTnLst>
                                </p:cTn>
                              </p:par>
                              <p:par>
                                <p:cTn id="26" presetID="49" presetClass="path" presetSubtype="0" accel="50000" decel="50000" fill="hold" grpId="1" nodeType="withEffect">
                                  <p:stCondLst>
                                    <p:cond delay="0"/>
                                  </p:stCondLst>
                                  <p:childTnLst>
                                    <p:animMotion origin="layout" path="M 0 4.44444E-6 L 0.20694 0.00555 " pathEditMode="relative" rAng="0" ptsTypes="AA">
                                      <p:cBhvr>
                                        <p:cTn id="27" dur="2000" fill="hold"/>
                                        <p:tgtEl>
                                          <p:spTgt spid="46"/>
                                        </p:tgtEl>
                                        <p:attrNameLst>
                                          <p:attrName>ppt_x</p:attrName>
                                          <p:attrName>ppt_y</p:attrName>
                                        </p:attrNameLst>
                                      </p:cBhvr>
                                      <p:rCtr x="10300" y="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5" grpId="1" animBg="1"/>
      <p:bldP spid="47" grpId="0" animBg="1"/>
      <p:bldP spid="47" grpId="1" animBg="1"/>
      <p:bldP spid="48" grpId="0" animBg="1"/>
      <p:bldP spid="48" grpId="1" animBg="1"/>
      <p:bldP spid="46" grpId="0" animBg="1"/>
      <p:bldP spid="46"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0481" name="Group 17"/>
          <p:cNvGrpSpPr>
            <a:grpSpLocks/>
          </p:cNvGrpSpPr>
          <p:nvPr/>
        </p:nvGrpSpPr>
        <p:grpSpPr bwMode="auto">
          <a:xfrm>
            <a:off x="2538413" y="1387475"/>
            <a:ext cx="4219575" cy="4297363"/>
            <a:chOff x="2538413" y="1387475"/>
            <a:chExt cx="4219575" cy="4297363"/>
          </a:xfrm>
        </p:grpSpPr>
        <p:pic>
          <p:nvPicPr>
            <p:cNvPr id="1025"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rot="21354256">
              <a:off x="2538413" y="1387475"/>
              <a:ext cx="4219575" cy="4297363"/>
            </a:xfrm>
            <a:prstGeom prst="rect">
              <a:avLst/>
            </a:prstGeom>
            <a:noFill/>
            <a:ln w="9525">
              <a:noFill/>
              <a:miter lim="800000"/>
              <a:headEnd/>
              <a:tailEnd/>
            </a:ln>
            <a:effectLst/>
          </p:spPr>
        </p:pic>
        <p:pic>
          <p:nvPicPr>
            <p:cNvPr id="17"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10150" y="2794000"/>
              <a:ext cx="1066800" cy="1243013"/>
            </a:xfrm>
            <a:prstGeom prst="rect">
              <a:avLst/>
            </a:prstGeom>
            <a:noFill/>
            <a:ln w="9525">
              <a:noFill/>
              <a:miter lim="800000"/>
              <a:headEnd/>
              <a:tailEnd/>
            </a:ln>
            <a:effectLst/>
          </p:spPr>
        </p:pic>
      </p:grpSp>
      <p:sp>
        <p:nvSpPr>
          <p:cNvPr id="46" name="Oval 291"/>
          <p:cNvSpPr>
            <a:spLocks noChangeArrowheads="1"/>
          </p:cNvSpPr>
          <p:nvPr/>
        </p:nvSpPr>
        <p:spPr bwMode="auto">
          <a:xfrm rot="21430640">
            <a:off x="4243778" y="2447587"/>
            <a:ext cx="191860" cy="200213"/>
          </a:xfrm>
          <a:prstGeom prst="ellipse">
            <a:avLst/>
          </a:prstGeom>
          <a:solidFill>
            <a:srgbClr val="FFDE75"/>
          </a:solidFill>
          <a:ln w="38100">
            <a:solidFill>
              <a:srgbClr val="FFC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pic>
        <p:nvPicPr>
          <p:cNvPr id="4098"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22850" y="2794000"/>
            <a:ext cx="1066800" cy="1243013"/>
          </a:xfrm>
          <a:prstGeom prst="rect">
            <a:avLst/>
          </a:prstGeom>
          <a:noFill/>
          <a:ln w="9525">
            <a:noFill/>
            <a:miter lim="800000"/>
            <a:headEnd/>
            <a:tailEnd/>
          </a:ln>
          <a:effectLst/>
        </p:spPr>
      </p:pic>
      <p:sp>
        <p:nvSpPr>
          <p:cNvPr id="20486" name="Oval 3"/>
          <p:cNvSpPr>
            <a:spLocks noChangeArrowheads="1"/>
          </p:cNvSpPr>
          <p:nvPr/>
        </p:nvSpPr>
        <p:spPr bwMode="auto">
          <a:xfrm rot="-214089">
            <a:off x="3089275" y="55753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sp>
        <p:nvSpPr>
          <p:cNvPr id="20487" name="Text Box 7"/>
          <p:cNvSpPr txBox="1">
            <a:spLocks noChangeArrowheads="1"/>
          </p:cNvSpPr>
          <p:nvPr/>
        </p:nvSpPr>
        <p:spPr bwMode="auto">
          <a:xfrm>
            <a:off x="841375" y="1522413"/>
            <a:ext cx="4284663" cy="1465262"/>
          </a:xfrm>
          <a:prstGeom prst="rect">
            <a:avLst/>
          </a:prstGeom>
          <a:noFill/>
          <a:ln w="9525">
            <a:noFill/>
            <a:miter lim="800000"/>
            <a:headEnd/>
            <a:tailEnd/>
          </a:ln>
        </p:spPr>
        <p:txBody>
          <a:bodyPr>
            <a:spAutoFit/>
          </a:bodyPr>
          <a:lstStyle/>
          <a:p>
            <a:r>
              <a:rPr lang="en-US" b="1">
                <a:latin typeface="Calibri" pitchFamily="34" charset="0"/>
              </a:rPr>
              <a:t>Lysosome:</a:t>
            </a:r>
            <a:r>
              <a:rPr lang="en-US">
                <a:latin typeface="Calibri" pitchFamily="34" charset="0"/>
              </a:rPr>
              <a:t> is like garbage disposal. Using molecules of water, a lysosome breaks down large molecules into small molecules by inserting the water into the chemical bond of the large molecules.</a:t>
            </a:r>
          </a:p>
        </p:txBody>
      </p:sp>
      <p:sp>
        <p:nvSpPr>
          <p:cNvPr id="37" name="Oval 289"/>
          <p:cNvSpPr>
            <a:spLocks noChangeArrowheads="1"/>
          </p:cNvSpPr>
          <p:nvPr/>
        </p:nvSpPr>
        <p:spPr bwMode="auto">
          <a:xfrm rot="21430640">
            <a:off x="3304362" y="3221787"/>
            <a:ext cx="191859" cy="200214"/>
          </a:xfrm>
          <a:prstGeom prst="ellipse">
            <a:avLst/>
          </a:prstGeom>
          <a:solidFill>
            <a:srgbClr val="FFDE75"/>
          </a:solidFill>
          <a:ln w="38100">
            <a:solidFill>
              <a:srgbClr val="FFC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9" name="Oval 293"/>
          <p:cNvSpPr>
            <a:spLocks noChangeArrowheads="1"/>
          </p:cNvSpPr>
          <p:nvPr/>
        </p:nvSpPr>
        <p:spPr bwMode="auto">
          <a:xfrm rot="21430640">
            <a:off x="5356237" y="2633130"/>
            <a:ext cx="191860" cy="200214"/>
          </a:xfrm>
          <a:prstGeom prst="ellipse">
            <a:avLst/>
          </a:prstGeom>
          <a:solidFill>
            <a:srgbClr val="FFDE75"/>
          </a:solidFill>
          <a:ln w="38100">
            <a:solidFill>
              <a:srgbClr val="FFC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50" name="Oval 292"/>
          <p:cNvSpPr>
            <a:spLocks noChangeArrowheads="1"/>
          </p:cNvSpPr>
          <p:nvPr/>
        </p:nvSpPr>
        <p:spPr bwMode="auto">
          <a:xfrm rot="21430640">
            <a:off x="5129679" y="4056161"/>
            <a:ext cx="191859" cy="200214"/>
          </a:xfrm>
          <a:prstGeom prst="ellipse">
            <a:avLst/>
          </a:prstGeom>
          <a:solidFill>
            <a:srgbClr val="FFDE75"/>
          </a:solidFill>
          <a:ln w="38100">
            <a:solidFill>
              <a:srgbClr val="FFC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51" name="Oval 290"/>
          <p:cNvSpPr>
            <a:spLocks noChangeArrowheads="1"/>
          </p:cNvSpPr>
          <p:nvPr/>
        </p:nvSpPr>
        <p:spPr bwMode="auto">
          <a:xfrm rot="21430640">
            <a:off x="3991399" y="4206128"/>
            <a:ext cx="191859" cy="200214"/>
          </a:xfrm>
          <a:prstGeom prst="ellipse">
            <a:avLst/>
          </a:prstGeom>
          <a:solidFill>
            <a:srgbClr val="FFDE75"/>
          </a:solidFill>
          <a:ln w="38100">
            <a:solidFill>
              <a:srgbClr val="FFC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500" name="AutoShape 4">
            <a:hlinkClick r:id="" action="ppaction://hlinkshowjump?jump=firstslide" highlightClick="1"/>
          </p:cNvPr>
          <p:cNvSpPr>
            <a:spLocks noChangeArrowheads="1"/>
          </p:cNvSpPr>
          <p:nvPr/>
        </p:nvSpPr>
        <p:spPr bwMode="auto">
          <a:xfrm>
            <a:off x="457200" y="63055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20501" name="Text Box 16"/>
          <p:cNvSpPr txBox="1">
            <a:spLocks noChangeArrowheads="1"/>
          </p:cNvSpPr>
          <p:nvPr/>
        </p:nvSpPr>
        <p:spPr bwMode="auto">
          <a:xfrm>
            <a:off x="825500" y="6273800"/>
            <a:ext cx="2978150" cy="366713"/>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2529" name="Group 17"/>
          <p:cNvGrpSpPr>
            <a:grpSpLocks/>
          </p:cNvGrpSpPr>
          <p:nvPr/>
        </p:nvGrpSpPr>
        <p:grpSpPr bwMode="auto">
          <a:xfrm>
            <a:off x="2538413" y="1387475"/>
            <a:ext cx="4219575" cy="4297363"/>
            <a:chOff x="2538413" y="1387475"/>
            <a:chExt cx="4219575" cy="4297363"/>
          </a:xfrm>
        </p:grpSpPr>
        <p:pic>
          <p:nvPicPr>
            <p:cNvPr id="1025"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rot="21354256">
              <a:off x="2538413" y="1387475"/>
              <a:ext cx="4219575" cy="4297363"/>
            </a:xfrm>
            <a:prstGeom prst="rect">
              <a:avLst/>
            </a:prstGeom>
            <a:noFill/>
            <a:ln w="9525">
              <a:noFill/>
              <a:miter lim="800000"/>
              <a:headEnd/>
              <a:tailEnd/>
            </a:ln>
            <a:effectLst/>
          </p:spPr>
        </p:pic>
        <p:pic>
          <p:nvPicPr>
            <p:cNvPr id="17"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10150" y="2794000"/>
              <a:ext cx="1066800" cy="1243013"/>
            </a:xfrm>
            <a:prstGeom prst="rect">
              <a:avLst/>
            </a:prstGeom>
            <a:noFill/>
            <a:ln w="9525">
              <a:noFill/>
              <a:miter lim="800000"/>
              <a:headEnd/>
              <a:tailEnd/>
            </a:ln>
            <a:effectLst/>
          </p:spPr>
        </p:pic>
      </p:grpSp>
      <p:pic>
        <p:nvPicPr>
          <p:cNvPr id="4098"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22850" y="2794000"/>
            <a:ext cx="1066800" cy="1243013"/>
          </a:xfrm>
          <a:prstGeom prst="rect">
            <a:avLst/>
          </a:prstGeom>
          <a:noFill/>
          <a:ln w="9525">
            <a:noFill/>
            <a:miter lim="800000"/>
            <a:headEnd/>
            <a:tailEnd/>
          </a:ln>
          <a:effectLst/>
        </p:spPr>
      </p:pic>
      <p:sp>
        <p:nvSpPr>
          <p:cNvPr id="22531" name="Oval 3"/>
          <p:cNvSpPr>
            <a:spLocks noChangeArrowheads="1"/>
          </p:cNvSpPr>
          <p:nvPr/>
        </p:nvSpPr>
        <p:spPr bwMode="auto">
          <a:xfrm rot="-214089">
            <a:off x="3089275" y="55753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sp>
        <p:nvSpPr>
          <p:cNvPr id="22532" name="Text Box 10"/>
          <p:cNvSpPr txBox="1">
            <a:spLocks noChangeArrowheads="1"/>
          </p:cNvSpPr>
          <p:nvPr/>
        </p:nvSpPr>
        <p:spPr bwMode="auto">
          <a:xfrm>
            <a:off x="336550" y="1606550"/>
            <a:ext cx="6008688" cy="1465263"/>
          </a:xfrm>
          <a:prstGeom prst="rect">
            <a:avLst/>
          </a:prstGeom>
          <a:noFill/>
          <a:ln w="9525">
            <a:noFill/>
            <a:miter lim="800000"/>
            <a:headEnd/>
            <a:tailEnd/>
          </a:ln>
        </p:spPr>
        <p:txBody>
          <a:bodyPr>
            <a:spAutoFit/>
          </a:bodyPr>
          <a:lstStyle/>
          <a:p>
            <a:r>
              <a:rPr lang="en-US" b="1">
                <a:latin typeface="Calibri" pitchFamily="34" charset="0"/>
              </a:rPr>
              <a:t>NUCLEUS. </a:t>
            </a:r>
            <a:r>
              <a:rPr lang="en-US">
                <a:latin typeface="Calibri" pitchFamily="34" charset="0"/>
              </a:rPr>
              <a:t>Nucleus consist of four elements: nucleolus, nuclear envelope ,chromatin and nucleoplasm. Its job is to control any cell activity. so basically it’s the headquarters of the cell. The nucleolus copies DNA, and will also work with ribosomes.</a:t>
            </a:r>
          </a:p>
        </p:txBody>
      </p:sp>
      <p:grpSp>
        <p:nvGrpSpPr>
          <p:cNvPr id="14" name="Group 13"/>
          <p:cNvGrpSpPr>
            <a:grpSpLocks/>
          </p:cNvGrpSpPr>
          <p:nvPr/>
        </p:nvGrpSpPr>
        <p:grpSpPr bwMode="auto">
          <a:xfrm>
            <a:off x="5199063" y="3043238"/>
            <a:ext cx="669925" cy="709612"/>
            <a:chOff x="5199750" y="3043491"/>
            <a:chExt cx="669090" cy="709851"/>
          </a:xfrm>
        </p:grpSpPr>
        <p:sp>
          <p:nvSpPr>
            <p:cNvPr id="15" name="Oval 305"/>
            <p:cNvSpPr>
              <a:spLocks noChangeArrowheads="1"/>
            </p:cNvSpPr>
            <p:nvPr/>
          </p:nvSpPr>
          <p:spPr bwMode="auto">
            <a:xfrm rot="21430640">
              <a:off x="5199750" y="3043491"/>
              <a:ext cx="669090" cy="709851"/>
            </a:xfrm>
            <a:prstGeom prst="ellipse">
              <a:avLst/>
            </a:prstGeom>
            <a:solidFill>
              <a:srgbClr val="7030A0"/>
            </a:solid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6" name="Freeform 306"/>
            <p:cNvSpPr>
              <a:spLocks/>
            </p:cNvSpPr>
            <p:nvPr/>
          </p:nvSpPr>
          <p:spPr bwMode="auto">
            <a:xfrm rot="21430640">
              <a:off x="5203026" y="3060453"/>
              <a:ext cx="511088" cy="681721"/>
            </a:xfrm>
            <a:custGeom>
              <a:avLst/>
              <a:gdLst/>
              <a:ahLst/>
              <a:cxnLst>
                <a:cxn ang="0">
                  <a:pos x="478" y="6"/>
                </a:cxn>
                <a:cxn ang="0">
                  <a:pos x="580" y="185"/>
                </a:cxn>
                <a:cxn ang="0">
                  <a:pos x="690" y="546"/>
                </a:cxn>
                <a:cxn ang="0">
                  <a:pos x="735" y="684"/>
                </a:cxn>
                <a:cxn ang="0">
                  <a:pos x="792" y="912"/>
                </a:cxn>
                <a:cxn ang="0">
                  <a:pos x="728" y="976"/>
                </a:cxn>
                <a:cxn ang="0">
                  <a:pos x="564" y="1019"/>
                </a:cxn>
                <a:cxn ang="0">
                  <a:pos x="372" y="1004"/>
                </a:cxn>
                <a:cxn ang="0">
                  <a:pos x="131" y="862"/>
                </a:cxn>
                <a:cxn ang="0">
                  <a:pos x="44" y="705"/>
                </a:cxn>
                <a:cxn ang="0">
                  <a:pos x="20" y="470"/>
                </a:cxn>
                <a:cxn ang="0">
                  <a:pos x="165" y="149"/>
                </a:cxn>
                <a:cxn ang="0">
                  <a:pos x="478" y="6"/>
                </a:cxn>
              </a:cxnLst>
              <a:rect l="0" t="0" r="r" b="b"/>
              <a:pathLst>
                <a:path w="793" h="1030">
                  <a:moveTo>
                    <a:pt x="478" y="6"/>
                  </a:moveTo>
                  <a:cubicBezTo>
                    <a:pt x="547" y="12"/>
                    <a:pt x="545" y="95"/>
                    <a:pt x="580" y="185"/>
                  </a:cubicBezTo>
                  <a:cubicBezTo>
                    <a:pt x="615" y="275"/>
                    <a:pt x="664" y="463"/>
                    <a:pt x="690" y="546"/>
                  </a:cubicBezTo>
                  <a:cubicBezTo>
                    <a:pt x="716" y="629"/>
                    <a:pt x="718" y="623"/>
                    <a:pt x="735" y="684"/>
                  </a:cubicBezTo>
                  <a:cubicBezTo>
                    <a:pt x="752" y="745"/>
                    <a:pt x="793" y="863"/>
                    <a:pt x="792" y="912"/>
                  </a:cubicBezTo>
                  <a:cubicBezTo>
                    <a:pt x="791" y="961"/>
                    <a:pt x="766" y="958"/>
                    <a:pt x="728" y="976"/>
                  </a:cubicBezTo>
                  <a:cubicBezTo>
                    <a:pt x="690" y="994"/>
                    <a:pt x="623" y="1014"/>
                    <a:pt x="564" y="1019"/>
                  </a:cubicBezTo>
                  <a:cubicBezTo>
                    <a:pt x="505" y="1024"/>
                    <a:pt x="444" y="1030"/>
                    <a:pt x="372" y="1004"/>
                  </a:cubicBezTo>
                  <a:cubicBezTo>
                    <a:pt x="300" y="978"/>
                    <a:pt x="186" y="912"/>
                    <a:pt x="131" y="862"/>
                  </a:cubicBezTo>
                  <a:cubicBezTo>
                    <a:pt x="76" y="812"/>
                    <a:pt x="63" y="770"/>
                    <a:pt x="44" y="705"/>
                  </a:cubicBezTo>
                  <a:cubicBezTo>
                    <a:pt x="25" y="640"/>
                    <a:pt x="0" y="563"/>
                    <a:pt x="20" y="470"/>
                  </a:cubicBezTo>
                  <a:cubicBezTo>
                    <a:pt x="40" y="377"/>
                    <a:pt x="89" y="226"/>
                    <a:pt x="165" y="149"/>
                  </a:cubicBezTo>
                  <a:cubicBezTo>
                    <a:pt x="241" y="72"/>
                    <a:pt x="409" y="0"/>
                    <a:pt x="478" y="6"/>
                  </a:cubicBezTo>
                  <a:close/>
                </a:path>
              </a:pathLst>
            </a:custGeom>
            <a:solidFill>
              <a:srgbClr val="BC8FDD"/>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8" name="AutoShape 308"/>
            <p:cNvSpPr>
              <a:spLocks noChangeShapeType="1"/>
            </p:cNvSpPr>
            <p:nvPr/>
          </p:nvSpPr>
          <p:spPr bwMode="auto">
            <a:xfrm rot="21430640" flipH="1">
              <a:off x="5215288" y="3483737"/>
              <a:ext cx="301493" cy="9928"/>
            </a:xfrm>
            <a:prstGeom prst="straightConnector1">
              <a:avLst/>
            </a:prstGeom>
            <a:no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9" name="AutoShape 309"/>
            <p:cNvSpPr>
              <a:spLocks noChangeShapeType="1"/>
            </p:cNvSpPr>
            <p:nvPr/>
          </p:nvSpPr>
          <p:spPr bwMode="auto">
            <a:xfrm rot="21430640">
              <a:off x="5511015" y="3471629"/>
              <a:ext cx="206370" cy="180357"/>
            </a:xfrm>
            <a:prstGeom prst="straightConnector1">
              <a:avLst/>
            </a:prstGeom>
            <a:no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 name="AutoShape 307"/>
            <p:cNvSpPr>
              <a:spLocks noChangeShapeType="1"/>
            </p:cNvSpPr>
            <p:nvPr/>
          </p:nvSpPr>
          <p:spPr bwMode="auto">
            <a:xfrm rot="21430640">
              <a:off x="5462016" y="3068357"/>
              <a:ext cx="0" cy="408702"/>
            </a:xfrm>
            <a:prstGeom prst="straightConnector1">
              <a:avLst/>
            </a:prstGeom>
            <a:noFill/>
            <a:ln w="9525">
              <a:solidFill>
                <a:srgbClr val="000000"/>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 name="Freeform 318"/>
            <p:cNvSpPr>
              <a:spLocks/>
            </p:cNvSpPr>
            <p:nvPr/>
          </p:nvSpPr>
          <p:spPr bwMode="auto">
            <a:xfrm rot="21430640">
              <a:off x="5502646" y="3063955"/>
              <a:ext cx="238615" cy="590714"/>
            </a:xfrm>
            <a:custGeom>
              <a:avLst/>
              <a:gdLst/>
              <a:ahLst/>
              <a:cxnLst>
                <a:cxn ang="0">
                  <a:pos x="0" y="0"/>
                </a:cxn>
                <a:cxn ang="0">
                  <a:pos x="11" y="570"/>
                </a:cxn>
                <a:cxn ang="0">
                  <a:pos x="66" y="635"/>
                </a:cxn>
                <a:cxn ang="0">
                  <a:pos x="335" y="883"/>
                </a:cxn>
                <a:cxn ang="0">
                  <a:pos x="283" y="692"/>
                </a:cxn>
                <a:cxn ang="0">
                  <a:pos x="108" y="193"/>
                </a:cxn>
                <a:cxn ang="0">
                  <a:pos x="33" y="22"/>
                </a:cxn>
              </a:cxnLst>
              <a:rect l="0" t="0" r="r" b="b"/>
              <a:pathLst>
                <a:path w="371" h="892">
                  <a:moveTo>
                    <a:pt x="0" y="0"/>
                  </a:moveTo>
                  <a:cubicBezTo>
                    <a:pt x="0" y="232"/>
                    <a:pt x="0" y="464"/>
                    <a:pt x="11" y="570"/>
                  </a:cubicBezTo>
                  <a:cubicBezTo>
                    <a:pt x="22" y="676"/>
                    <a:pt x="12" y="583"/>
                    <a:pt x="66" y="635"/>
                  </a:cubicBezTo>
                  <a:cubicBezTo>
                    <a:pt x="120" y="687"/>
                    <a:pt x="299" y="874"/>
                    <a:pt x="335" y="883"/>
                  </a:cubicBezTo>
                  <a:cubicBezTo>
                    <a:pt x="371" y="892"/>
                    <a:pt x="321" y="807"/>
                    <a:pt x="283" y="692"/>
                  </a:cubicBezTo>
                  <a:cubicBezTo>
                    <a:pt x="245" y="577"/>
                    <a:pt x="150" y="305"/>
                    <a:pt x="108" y="193"/>
                  </a:cubicBezTo>
                  <a:cubicBezTo>
                    <a:pt x="66" y="81"/>
                    <a:pt x="49" y="58"/>
                    <a:pt x="33" y="22"/>
                  </a:cubicBezTo>
                </a:path>
              </a:pathLst>
            </a:custGeom>
            <a:solidFill>
              <a:srgbClr val="AE78D6"/>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nvGrpSpPr>
            <p:cNvPr id="22554" name="Group 310"/>
            <p:cNvGrpSpPr>
              <a:grpSpLocks/>
            </p:cNvGrpSpPr>
            <p:nvPr/>
          </p:nvGrpSpPr>
          <p:grpSpPr bwMode="auto">
            <a:xfrm rot="-169360">
              <a:off x="5380822" y="3342439"/>
              <a:ext cx="196696" cy="200213"/>
              <a:chOff x="6631" y="4649"/>
              <a:chExt cx="306" cy="302"/>
            </a:xfrm>
          </p:grpSpPr>
          <p:sp>
            <p:nvSpPr>
              <p:cNvPr id="23" name="Freeform 317"/>
              <p:cNvSpPr>
                <a:spLocks/>
              </p:cNvSpPr>
              <p:nvPr/>
            </p:nvSpPr>
            <p:spPr bwMode="auto">
              <a:xfrm>
                <a:off x="6631" y="4649"/>
                <a:ext cx="306" cy="302"/>
              </a:xfrm>
              <a:custGeom>
                <a:avLst/>
                <a:gdLst/>
                <a:ahLst/>
                <a:cxnLst>
                  <a:cxn ang="0">
                    <a:pos x="220" y="15"/>
                  </a:cxn>
                  <a:cxn ang="0">
                    <a:pos x="127" y="22"/>
                  </a:cxn>
                  <a:cxn ang="0">
                    <a:pos x="72" y="29"/>
                  </a:cxn>
                  <a:cxn ang="0">
                    <a:pos x="0" y="110"/>
                  </a:cxn>
                  <a:cxn ang="0">
                    <a:pos x="72" y="110"/>
                  </a:cxn>
                  <a:cxn ang="0">
                    <a:pos x="0" y="193"/>
                  </a:cxn>
                  <a:cxn ang="0">
                    <a:pos x="72" y="286"/>
                  </a:cxn>
                  <a:cxn ang="0">
                    <a:pos x="184" y="286"/>
                  </a:cxn>
                  <a:cxn ang="0">
                    <a:pos x="291" y="229"/>
                  </a:cxn>
                  <a:cxn ang="0">
                    <a:pos x="277" y="110"/>
                  </a:cxn>
                  <a:cxn ang="0">
                    <a:pos x="220" y="15"/>
                  </a:cxn>
                </a:cxnLst>
                <a:rect l="0" t="0" r="r" b="b"/>
                <a:pathLst>
                  <a:path w="306" h="302">
                    <a:moveTo>
                      <a:pt x="220" y="15"/>
                    </a:moveTo>
                    <a:cubicBezTo>
                      <a:pt x="195" y="0"/>
                      <a:pt x="152" y="20"/>
                      <a:pt x="127" y="22"/>
                    </a:cubicBezTo>
                    <a:cubicBezTo>
                      <a:pt x="102" y="24"/>
                      <a:pt x="93" y="14"/>
                      <a:pt x="72" y="29"/>
                    </a:cubicBezTo>
                    <a:cubicBezTo>
                      <a:pt x="51" y="44"/>
                      <a:pt x="0" y="97"/>
                      <a:pt x="0" y="110"/>
                    </a:cubicBezTo>
                    <a:cubicBezTo>
                      <a:pt x="0" y="123"/>
                      <a:pt x="72" y="96"/>
                      <a:pt x="72" y="110"/>
                    </a:cubicBezTo>
                    <a:cubicBezTo>
                      <a:pt x="72" y="124"/>
                      <a:pt x="0" y="164"/>
                      <a:pt x="0" y="193"/>
                    </a:cubicBezTo>
                    <a:cubicBezTo>
                      <a:pt x="0" y="222"/>
                      <a:pt x="41" y="270"/>
                      <a:pt x="72" y="286"/>
                    </a:cubicBezTo>
                    <a:cubicBezTo>
                      <a:pt x="103" y="302"/>
                      <a:pt x="148" y="295"/>
                      <a:pt x="184" y="286"/>
                    </a:cubicBezTo>
                    <a:cubicBezTo>
                      <a:pt x="220" y="277"/>
                      <a:pt x="276" y="258"/>
                      <a:pt x="291" y="229"/>
                    </a:cubicBezTo>
                    <a:cubicBezTo>
                      <a:pt x="306" y="200"/>
                      <a:pt x="286" y="147"/>
                      <a:pt x="277" y="110"/>
                    </a:cubicBezTo>
                    <a:cubicBezTo>
                      <a:pt x="268" y="73"/>
                      <a:pt x="245" y="30"/>
                      <a:pt x="220" y="15"/>
                    </a:cubicBezTo>
                    <a:close/>
                  </a:path>
                </a:pathLst>
              </a:custGeom>
              <a:solidFill>
                <a:srgbClr val="0E148E"/>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4" name="Freeform 316"/>
              <p:cNvSpPr>
                <a:spLocks/>
              </p:cNvSpPr>
              <p:nvPr/>
            </p:nvSpPr>
            <p:spPr bwMode="auto">
              <a:xfrm>
                <a:off x="6853" y="4846"/>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5" name="Freeform 315"/>
              <p:cNvSpPr>
                <a:spLocks/>
              </p:cNvSpPr>
              <p:nvPr/>
            </p:nvSpPr>
            <p:spPr bwMode="auto">
              <a:xfrm>
                <a:off x="6669" y="4830"/>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6" name="Freeform 314"/>
              <p:cNvSpPr>
                <a:spLocks/>
              </p:cNvSpPr>
              <p:nvPr/>
            </p:nvSpPr>
            <p:spPr bwMode="auto">
              <a:xfrm>
                <a:off x="6753" y="4874"/>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9" name="Freeform 313"/>
              <p:cNvSpPr>
                <a:spLocks/>
              </p:cNvSpPr>
              <p:nvPr/>
            </p:nvSpPr>
            <p:spPr bwMode="auto">
              <a:xfrm>
                <a:off x="6825" y="4740"/>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0" name="Freeform 312"/>
              <p:cNvSpPr>
                <a:spLocks/>
              </p:cNvSpPr>
              <p:nvPr/>
            </p:nvSpPr>
            <p:spPr bwMode="auto">
              <a:xfrm>
                <a:off x="6740" y="4773"/>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1" name="Freeform 311"/>
              <p:cNvSpPr>
                <a:spLocks/>
              </p:cNvSpPr>
              <p:nvPr/>
            </p:nvSpPr>
            <p:spPr bwMode="auto">
              <a:xfrm>
                <a:off x="6740" y="4695"/>
                <a:ext cx="50" cy="29"/>
              </a:xfrm>
              <a:custGeom>
                <a:avLst/>
                <a:gdLst/>
                <a:ahLst/>
                <a:cxnLst>
                  <a:cxn ang="0">
                    <a:pos x="0" y="29"/>
                  </a:cxn>
                  <a:cxn ang="0">
                    <a:pos x="50" y="0"/>
                  </a:cxn>
                </a:cxnLst>
                <a:rect l="0" t="0" r="r" b="b"/>
                <a:pathLst>
                  <a:path w="50" h="29">
                    <a:moveTo>
                      <a:pt x="0" y="29"/>
                    </a:moveTo>
                    <a:cubicBezTo>
                      <a:pt x="0" y="29"/>
                      <a:pt x="25" y="14"/>
                      <a:pt x="50" y="0"/>
                    </a:cubicBezTo>
                  </a:path>
                </a:pathLst>
              </a:custGeom>
              <a:solidFill>
                <a:srgbClr val="1721E3"/>
              </a:solidFill>
              <a:ln w="38100">
                <a:solidFill>
                  <a:srgbClr val="1721E3"/>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sp>
        <p:nvSpPr>
          <p:cNvPr id="22534" name="AutoShape 4">
            <a:hlinkClick r:id="" action="ppaction://hlinkshowjump?jump=firstslide" highlightClick="1"/>
          </p:cNvPr>
          <p:cNvSpPr>
            <a:spLocks noChangeArrowheads="1"/>
          </p:cNvSpPr>
          <p:nvPr/>
        </p:nvSpPr>
        <p:spPr bwMode="auto">
          <a:xfrm>
            <a:off x="457200" y="63055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22535" name="Text Box 16"/>
          <p:cNvSpPr txBox="1">
            <a:spLocks noChangeArrowheads="1"/>
          </p:cNvSpPr>
          <p:nvPr/>
        </p:nvSpPr>
        <p:spPr bwMode="auto">
          <a:xfrm>
            <a:off x="825500" y="6273800"/>
            <a:ext cx="2978150" cy="366713"/>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4577" name="Group 17"/>
          <p:cNvGrpSpPr>
            <a:grpSpLocks/>
          </p:cNvGrpSpPr>
          <p:nvPr/>
        </p:nvGrpSpPr>
        <p:grpSpPr bwMode="auto">
          <a:xfrm>
            <a:off x="2538413" y="1387475"/>
            <a:ext cx="4219575" cy="4297363"/>
            <a:chOff x="2538413" y="1387475"/>
            <a:chExt cx="4219575" cy="4297363"/>
          </a:xfrm>
        </p:grpSpPr>
        <p:pic>
          <p:nvPicPr>
            <p:cNvPr id="1025"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rot="21354256">
              <a:off x="2538413" y="1387475"/>
              <a:ext cx="4219575" cy="4297363"/>
            </a:xfrm>
            <a:prstGeom prst="rect">
              <a:avLst/>
            </a:prstGeom>
            <a:noFill/>
            <a:ln w="9525">
              <a:noFill/>
              <a:miter lim="800000"/>
              <a:headEnd/>
              <a:tailEnd/>
            </a:ln>
            <a:effectLst/>
          </p:spPr>
        </p:pic>
        <p:pic>
          <p:nvPicPr>
            <p:cNvPr id="17"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10150" y="2794000"/>
              <a:ext cx="1066800" cy="1243013"/>
            </a:xfrm>
            <a:prstGeom prst="rect">
              <a:avLst/>
            </a:prstGeom>
            <a:noFill/>
            <a:ln w="9525">
              <a:noFill/>
              <a:miter lim="800000"/>
              <a:headEnd/>
              <a:tailEnd/>
            </a:ln>
            <a:effectLst/>
          </p:spPr>
        </p:pic>
      </p:grpSp>
      <p:pic>
        <p:nvPicPr>
          <p:cNvPr id="4098"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22850" y="2794000"/>
            <a:ext cx="1066800" cy="1243013"/>
          </a:xfrm>
          <a:prstGeom prst="rect">
            <a:avLst/>
          </a:prstGeom>
          <a:noFill/>
          <a:ln w="9525">
            <a:noFill/>
            <a:miter lim="800000"/>
            <a:headEnd/>
            <a:tailEnd/>
          </a:ln>
          <a:effectLst/>
        </p:spPr>
      </p:pic>
      <p:sp>
        <p:nvSpPr>
          <p:cNvPr id="24579" name="Oval 3"/>
          <p:cNvSpPr>
            <a:spLocks noChangeArrowheads="1"/>
          </p:cNvSpPr>
          <p:nvPr/>
        </p:nvSpPr>
        <p:spPr bwMode="auto">
          <a:xfrm rot="-214089">
            <a:off x="3089275" y="55753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sp>
        <p:nvSpPr>
          <p:cNvPr id="24580" name="Text Box 5"/>
          <p:cNvSpPr txBox="1">
            <a:spLocks noChangeArrowheads="1"/>
          </p:cNvSpPr>
          <p:nvPr/>
        </p:nvSpPr>
        <p:spPr bwMode="auto">
          <a:xfrm>
            <a:off x="871538" y="2363788"/>
            <a:ext cx="4527550" cy="915987"/>
          </a:xfrm>
          <a:prstGeom prst="rect">
            <a:avLst/>
          </a:prstGeom>
          <a:noFill/>
          <a:ln w="9525">
            <a:noFill/>
            <a:miter lim="800000"/>
            <a:headEnd/>
            <a:tailEnd/>
          </a:ln>
        </p:spPr>
        <p:txBody>
          <a:bodyPr>
            <a:spAutoFit/>
          </a:bodyPr>
          <a:lstStyle/>
          <a:p>
            <a:r>
              <a:rPr lang="en-US" b="1">
                <a:latin typeface="Calibri" pitchFamily="34" charset="0"/>
              </a:rPr>
              <a:t>MITOCHONDRIA. </a:t>
            </a:r>
            <a:r>
              <a:rPr lang="en-US">
                <a:latin typeface="Calibri" pitchFamily="34" charset="0"/>
              </a:rPr>
              <a:t>Takes Glucose and oxygen and will transform it into ATP , Carbon dioxide, and water.</a:t>
            </a:r>
          </a:p>
        </p:txBody>
      </p:sp>
      <p:grpSp>
        <p:nvGrpSpPr>
          <p:cNvPr id="24581" name="Group 9"/>
          <p:cNvGrpSpPr>
            <a:grpSpLocks/>
          </p:cNvGrpSpPr>
          <p:nvPr/>
        </p:nvGrpSpPr>
        <p:grpSpPr bwMode="auto">
          <a:xfrm rot="-1672777">
            <a:off x="5410200" y="2281238"/>
            <a:ext cx="439738" cy="387350"/>
            <a:chOff x="4391" y="3238"/>
            <a:chExt cx="683" cy="584"/>
          </a:xfrm>
        </p:grpSpPr>
        <p:sp>
          <p:nvSpPr>
            <p:cNvPr id="36" name="Oval 13"/>
            <p:cNvSpPr>
              <a:spLocks noChangeArrowheads="1"/>
            </p:cNvSpPr>
            <p:nvPr/>
          </p:nvSpPr>
          <p:spPr bwMode="auto">
            <a:xfrm rot="-2939241">
              <a:off x="4571" y="3168"/>
              <a:ext cx="324" cy="683"/>
            </a:xfrm>
            <a:prstGeom prst="ellipse">
              <a:avLst/>
            </a:prstGeom>
            <a:solidFill>
              <a:srgbClr val="365F91"/>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7" name="Freeform 12"/>
            <p:cNvSpPr>
              <a:spLocks/>
            </p:cNvSpPr>
            <p:nvPr/>
          </p:nvSpPr>
          <p:spPr bwMode="auto">
            <a:xfrm>
              <a:off x="4491" y="3243"/>
              <a:ext cx="574" cy="508"/>
            </a:xfrm>
            <a:custGeom>
              <a:avLst/>
              <a:gdLst/>
              <a:ahLst/>
              <a:cxnLst>
                <a:cxn ang="0">
                  <a:pos x="138" y="77"/>
                </a:cxn>
                <a:cxn ang="0">
                  <a:pos x="19" y="101"/>
                </a:cxn>
                <a:cxn ang="0">
                  <a:pos x="22" y="138"/>
                </a:cxn>
                <a:cxn ang="0">
                  <a:pos x="103" y="130"/>
                </a:cxn>
                <a:cxn ang="0">
                  <a:pos x="175" y="98"/>
                </a:cxn>
                <a:cxn ang="0">
                  <a:pos x="157" y="167"/>
                </a:cxn>
                <a:cxn ang="0">
                  <a:pos x="180" y="201"/>
                </a:cxn>
                <a:cxn ang="0">
                  <a:pos x="198" y="150"/>
                </a:cxn>
                <a:cxn ang="0">
                  <a:pos x="258" y="152"/>
                </a:cxn>
                <a:cxn ang="0">
                  <a:pos x="232" y="217"/>
                </a:cxn>
                <a:cxn ang="0">
                  <a:pos x="230" y="303"/>
                </a:cxn>
                <a:cxn ang="0">
                  <a:pos x="275" y="327"/>
                </a:cxn>
                <a:cxn ang="0">
                  <a:pos x="268" y="251"/>
                </a:cxn>
                <a:cxn ang="0">
                  <a:pos x="334" y="207"/>
                </a:cxn>
                <a:cxn ang="0">
                  <a:pos x="402" y="238"/>
                </a:cxn>
                <a:cxn ang="0">
                  <a:pos x="376" y="317"/>
                </a:cxn>
                <a:cxn ang="0">
                  <a:pos x="413" y="350"/>
                </a:cxn>
                <a:cxn ang="0">
                  <a:pos x="436" y="283"/>
                </a:cxn>
                <a:cxn ang="0">
                  <a:pos x="464" y="332"/>
                </a:cxn>
                <a:cxn ang="0">
                  <a:pos x="417" y="389"/>
                </a:cxn>
                <a:cxn ang="0">
                  <a:pos x="480" y="430"/>
                </a:cxn>
                <a:cxn ang="0">
                  <a:pos x="481" y="383"/>
                </a:cxn>
                <a:cxn ang="0">
                  <a:pos x="514" y="340"/>
                </a:cxn>
                <a:cxn ang="0">
                  <a:pos x="518" y="379"/>
                </a:cxn>
                <a:cxn ang="0">
                  <a:pos x="499" y="501"/>
                </a:cxn>
                <a:cxn ang="0">
                  <a:pos x="572" y="421"/>
                </a:cxn>
                <a:cxn ang="0">
                  <a:pos x="510" y="304"/>
                </a:cxn>
                <a:cxn ang="0">
                  <a:pos x="398" y="200"/>
                </a:cxn>
                <a:cxn ang="0">
                  <a:pos x="172" y="21"/>
                </a:cxn>
                <a:cxn ang="0">
                  <a:pos x="138" y="77"/>
                </a:cxn>
              </a:cxnLst>
              <a:rect l="0" t="0" r="r" b="b"/>
              <a:pathLst>
                <a:path w="574" h="508">
                  <a:moveTo>
                    <a:pt x="138" y="77"/>
                  </a:moveTo>
                  <a:cubicBezTo>
                    <a:pt x="112" y="91"/>
                    <a:pt x="38" y="91"/>
                    <a:pt x="19" y="101"/>
                  </a:cubicBezTo>
                  <a:cubicBezTo>
                    <a:pt x="0" y="111"/>
                    <a:pt x="9" y="134"/>
                    <a:pt x="22" y="138"/>
                  </a:cubicBezTo>
                  <a:cubicBezTo>
                    <a:pt x="36" y="143"/>
                    <a:pt x="78" y="137"/>
                    <a:pt x="103" y="130"/>
                  </a:cubicBezTo>
                  <a:cubicBezTo>
                    <a:pt x="128" y="123"/>
                    <a:pt x="166" y="92"/>
                    <a:pt x="175" y="98"/>
                  </a:cubicBezTo>
                  <a:cubicBezTo>
                    <a:pt x="184" y="104"/>
                    <a:pt x="156" y="150"/>
                    <a:pt x="157" y="167"/>
                  </a:cubicBezTo>
                  <a:cubicBezTo>
                    <a:pt x="158" y="184"/>
                    <a:pt x="173" y="204"/>
                    <a:pt x="180" y="201"/>
                  </a:cubicBezTo>
                  <a:cubicBezTo>
                    <a:pt x="187" y="198"/>
                    <a:pt x="185" y="158"/>
                    <a:pt x="198" y="150"/>
                  </a:cubicBezTo>
                  <a:cubicBezTo>
                    <a:pt x="211" y="142"/>
                    <a:pt x="252" y="141"/>
                    <a:pt x="258" y="152"/>
                  </a:cubicBezTo>
                  <a:cubicBezTo>
                    <a:pt x="264" y="163"/>
                    <a:pt x="237" y="191"/>
                    <a:pt x="232" y="217"/>
                  </a:cubicBezTo>
                  <a:cubicBezTo>
                    <a:pt x="228" y="242"/>
                    <a:pt x="223" y="285"/>
                    <a:pt x="230" y="303"/>
                  </a:cubicBezTo>
                  <a:cubicBezTo>
                    <a:pt x="237" y="322"/>
                    <a:pt x="269" y="336"/>
                    <a:pt x="275" y="327"/>
                  </a:cubicBezTo>
                  <a:cubicBezTo>
                    <a:pt x="282" y="318"/>
                    <a:pt x="258" y="272"/>
                    <a:pt x="268" y="251"/>
                  </a:cubicBezTo>
                  <a:cubicBezTo>
                    <a:pt x="278" y="231"/>
                    <a:pt x="312" y="209"/>
                    <a:pt x="334" y="207"/>
                  </a:cubicBezTo>
                  <a:cubicBezTo>
                    <a:pt x="356" y="204"/>
                    <a:pt x="395" y="220"/>
                    <a:pt x="402" y="238"/>
                  </a:cubicBezTo>
                  <a:cubicBezTo>
                    <a:pt x="409" y="256"/>
                    <a:pt x="374" y="298"/>
                    <a:pt x="376" y="317"/>
                  </a:cubicBezTo>
                  <a:cubicBezTo>
                    <a:pt x="378" y="336"/>
                    <a:pt x="404" y="356"/>
                    <a:pt x="413" y="350"/>
                  </a:cubicBezTo>
                  <a:cubicBezTo>
                    <a:pt x="423" y="345"/>
                    <a:pt x="427" y="286"/>
                    <a:pt x="436" y="283"/>
                  </a:cubicBezTo>
                  <a:cubicBezTo>
                    <a:pt x="445" y="280"/>
                    <a:pt x="467" y="315"/>
                    <a:pt x="464" y="332"/>
                  </a:cubicBezTo>
                  <a:cubicBezTo>
                    <a:pt x="461" y="350"/>
                    <a:pt x="415" y="373"/>
                    <a:pt x="417" y="389"/>
                  </a:cubicBezTo>
                  <a:cubicBezTo>
                    <a:pt x="420" y="405"/>
                    <a:pt x="469" y="431"/>
                    <a:pt x="480" y="430"/>
                  </a:cubicBezTo>
                  <a:cubicBezTo>
                    <a:pt x="491" y="429"/>
                    <a:pt x="475" y="398"/>
                    <a:pt x="481" y="383"/>
                  </a:cubicBezTo>
                  <a:cubicBezTo>
                    <a:pt x="486" y="368"/>
                    <a:pt x="508" y="341"/>
                    <a:pt x="514" y="340"/>
                  </a:cubicBezTo>
                  <a:cubicBezTo>
                    <a:pt x="520" y="340"/>
                    <a:pt x="520" y="353"/>
                    <a:pt x="518" y="379"/>
                  </a:cubicBezTo>
                  <a:cubicBezTo>
                    <a:pt x="515" y="406"/>
                    <a:pt x="490" y="494"/>
                    <a:pt x="499" y="501"/>
                  </a:cubicBezTo>
                  <a:cubicBezTo>
                    <a:pt x="507" y="508"/>
                    <a:pt x="570" y="453"/>
                    <a:pt x="572" y="421"/>
                  </a:cubicBezTo>
                  <a:cubicBezTo>
                    <a:pt x="574" y="389"/>
                    <a:pt x="539" y="340"/>
                    <a:pt x="510" y="304"/>
                  </a:cubicBezTo>
                  <a:cubicBezTo>
                    <a:pt x="481" y="267"/>
                    <a:pt x="454" y="248"/>
                    <a:pt x="398" y="200"/>
                  </a:cubicBezTo>
                  <a:cubicBezTo>
                    <a:pt x="342" y="153"/>
                    <a:pt x="215" y="42"/>
                    <a:pt x="172" y="21"/>
                  </a:cubicBezTo>
                  <a:cubicBezTo>
                    <a:pt x="130" y="0"/>
                    <a:pt x="164" y="64"/>
                    <a:pt x="138" y="77"/>
                  </a:cubicBezTo>
                  <a:close/>
                </a:path>
              </a:pathLst>
            </a:custGeom>
            <a:solidFill>
              <a:srgbClr val="FABF8F"/>
            </a:solidFill>
            <a:ln w="9525">
              <a:solidFill>
                <a:srgbClr val="FFFFF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8" name="Freeform 11"/>
            <p:cNvSpPr>
              <a:spLocks/>
            </p:cNvSpPr>
            <p:nvPr/>
          </p:nvSpPr>
          <p:spPr bwMode="auto">
            <a:xfrm>
              <a:off x="4397" y="3254"/>
              <a:ext cx="677" cy="568"/>
            </a:xfrm>
            <a:custGeom>
              <a:avLst/>
              <a:gdLst/>
              <a:ahLst/>
              <a:cxnLst>
                <a:cxn ang="0">
                  <a:pos x="205" y="6"/>
                </a:cxn>
                <a:cxn ang="0">
                  <a:pos x="73" y="102"/>
                </a:cxn>
                <a:cxn ang="0">
                  <a:pos x="68" y="172"/>
                </a:cxn>
                <a:cxn ang="0">
                  <a:pos x="119" y="116"/>
                </a:cxn>
                <a:cxn ang="0">
                  <a:pos x="142" y="162"/>
                </a:cxn>
                <a:cxn ang="0">
                  <a:pos x="105" y="196"/>
                </a:cxn>
                <a:cxn ang="0">
                  <a:pos x="142" y="225"/>
                </a:cxn>
                <a:cxn ang="0">
                  <a:pos x="223" y="172"/>
                </a:cxn>
                <a:cxn ang="0">
                  <a:pos x="240" y="202"/>
                </a:cxn>
                <a:cxn ang="0">
                  <a:pos x="165" y="277"/>
                </a:cxn>
                <a:cxn ang="0">
                  <a:pos x="241" y="287"/>
                </a:cxn>
                <a:cxn ang="0">
                  <a:pos x="298" y="239"/>
                </a:cxn>
                <a:cxn ang="0">
                  <a:pos x="292" y="287"/>
                </a:cxn>
                <a:cxn ang="0">
                  <a:pos x="246" y="339"/>
                </a:cxn>
                <a:cxn ang="0">
                  <a:pos x="344" y="391"/>
                </a:cxn>
                <a:cxn ang="0">
                  <a:pos x="463" y="287"/>
                </a:cxn>
                <a:cxn ang="0">
                  <a:pos x="463" y="352"/>
                </a:cxn>
                <a:cxn ang="0">
                  <a:pos x="401" y="404"/>
                </a:cxn>
                <a:cxn ang="0">
                  <a:pos x="425" y="482"/>
                </a:cxn>
                <a:cxn ang="0">
                  <a:pos x="463" y="432"/>
                </a:cxn>
                <a:cxn ang="0">
                  <a:pos x="511" y="409"/>
                </a:cxn>
                <a:cxn ang="0">
                  <a:pos x="528" y="482"/>
                </a:cxn>
                <a:cxn ang="0">
                  <a:pos x="629" y="450"/>
                </a:cxn>
                <a:cxn ang="0">
                  <a:pos x="649" y="339"/>
                </a:cxn>
                <a:cxn ang="0">
                  <a:pos x="657" y="427"/>
                </a:cxn>
                <a:cxn ang="0">
                  <a:pos x="528" y="554"/>
                </a:cxn>
                <a:cxn ang="0">
                  <a:pos x="393" y="510"/>
                </a:cxn>
                <a:cxn ang="0">
                  <a:pos x="160" y="339"/>
                </a:cxn>
                <a:cxn ang="0">
                  <a:pos x="29" y="196"/>
                </a:cxn>
                <a:cxn ang="0">
                  <a:pos x="29" y="65"/>
                </a:cxn>
                <a:cxn ang="0">
                  <a:pos x="205" y="6"/>
                </a:cxn>
              </a:cxnLst>
              <a:rect l="0" t="0" r="r" b="b"/>
              <a:pathLst>
                <a:path w="677" h="568">
                  <a:moveTo>
                    <a:pt x="205" y="6"/>
                  </a:moveTo>
                  <a:cubicBezTo>
                    <a:pt x="212" y="12"/>
                    <a:pt x="96" y="74"/>
                    <a:pt x="73" y="102"/>
                  </a:cubicBezTo>
                  <a:cubicBezTo>
                    <a:pt x="50" y="130"/>
                    <a:pt x="60" y="170"/>
                    <a:pt x="68" y="172"/>
                  </a:cubicBezTo>
                  <a:cubicBezTo>
                    <a:pt x="76" y="174"/>
                    <a:pt x="107" y="118"/>
                    <a:pt x="119" y="116"/>
                  </a:cubicBezTo>
                  <a:cubicBezTo>
                    <a:pt x="131" y="114"/>
                    <a:pt x="144" y="149"/>
                    <a:pt x="142" y="162"/>
                  </a:cubicBezTo>
                  <a:cubicBezTo>
                    <a:pt x="140" y="175"/>
                    <a:pt x="105" y="186"/>
                    <a:pt x="105" y="196"/>
                  </a:cubicBezTo>
                  <a:cubicBezTo>
                    <a:pt x="105" y="206"/>
                    <a:pt x="122" y="229"/>
                    <a:pt x="142" y="225"/>
                  </a:cubicBezTo>
                  <a:cubicBezTo>
                    <a:pt x="162" y="221"/>
                    <a:pt x="207" y="176"/>
                    <a:pt x="223" y="172"/>
                  </a:cubicBezTo>
                  <a:cubicBezTo>
                    <a:pt x="239" y="168"/>
                    <a:pt x="250" y="184"/>
                    <a:pt x="240" y="202"/>
                  </a:cubicBezTo>
                  <a:cubicBezTo>
                    <a:pt x="230" y="220"/>
                    <a:pt x="165" y="263"/>
                    <a:pt x="165" y="277"/>
                  </a:cubicBezTo>
                  <a:cubicBezTo>
                    <a:pt x="165" y="291"/>
                    <a:pt x="219" y="293"/>
                    <a:pt x="241" y="287"/>
                  </a:cubicBezTo>
                  <a:cubicBezTo>
                    <a:pt x="263" y="281"/>
                    <a:pt x="290" y="239"/>
                    <a:pt x="298" y="239"/>
                  </a:cubicBezTo>
                  <a:cubicBezTo>
                    <a:pt x="306" y="239"/>
                    <a:pt x="301" y="270"/>
                    <a:pt x="292" y="287"/>
                  </a:cubicBezTo>
                  <a:cubicBezTo>
                    <a:pt x="283" y="304"/>
                    <a:pt x="237" y="322"/>
                    <a:pt x="246" y="339"/>
                  </a:cubicBezTo>
                  <a:cubicBezTo>
                    <a:pt x="255" y="356"/>
                    <a:pt x="308" y="400"/>
                    <a:pt x="344" y="391"/>
                  </a:cubicBezTo>
                  <a:cubicBezTo>
                    <a:pt x="380" y="382"/>
                    <a:pt x="443" y="293"/>
                    <a:pt x="463" y="287"/>
                  </a:cubicBezTo>
                  <a:cubicBezTo>
                    <a:pt x="483" y="281"/>
                    <a:pt x="473" y="332"/>
                    <a:pt x="463" y="352"/>
                  </a:cubicBezTo>
                  <a:cubicBezTo>
                    <a:pt x="453" y="372"/>
                    <a:pt x="407" y="382"/>
                    <a:pt x="401" y="404"/>
                  </a:cubicBezTo>
                  <a:cubicBezTo>
                    <a:pt x="395" y="426"/>
                    <a:pt x="415" y="477"/>
                    <a:pt x="425" y="482"/>
                  </a:cubicBezTo>
                  <a:cubicBezTo>
                    <a:pt x="435" y="487"/>
                    <a:pt x="449" y="444"/>
                    <a:pt x="463" y="432"/>
                  </a:cubicBezTo>
                  <a:cubicBezTo>
                    <a:pt x="477" y="420"/>
                    <a:pt x="500" y="401"/>
                    <a:pt x="511" y="409"/>
                  </a:cubicBezTo>
                  <a:cubicBezTo>
                    <a:pt x="522" y="417"/>
                    <a:pt x="509" y="475"/>
                    <a:pt x="528" y="482"/>
                  </a:cubicBezTo>
                  <a:cubicBezTo>
                    <a:pt x="547" y="489"/>
                    <a:pt x="609" y="474"/>
                    <a:pt x="629" y="450"/>
                  </a:cubicBezTo>
                  <a:cubicBezTo>
                    <a:pt x="649" y="426"/>
                    <a:pt x="644" y="343"/>
                    <a:pt x="649" y="339"/>
                  </a:cubicBezTo>
                  <a:cubicBezTo>
                    <a:pt x="654" y="335"/>
                    <a:pt x="677" y="391"/>
                    <a:pt x="657" y="427"/>
                  </a:cubicBezTo>
                  <a:cubicBezTo>
                    <a:pt x="637" y="463"/>
                    <a:pt x="572" y="540"/>
                    <a:pt x="528" y="554"/>
                  </a:cubicBezTo>
                  <a:cubicBezTo>
                    <a:pt x="484" y="568"/>
                    <a:pt x="454" y="546"/>
                    <a:pt x="393" y="510"/>
                  </a:cubicBezTo>
                  <a:cubicBezTo>
                    <a:pt x="332" y="474"/>
                    <a:pt x="221" y="391"/>
                    <a:pt x="160" y="339"/>
                  </a:cubicBezTo>
                  <a:cubicBezTo>
                    <a:pt x="99" y="287"/>
                    <a:pt x="51" y="242"/>
                    <a:pt x="29" y="196"/>
                  </a:cubicBezTo>
                  <a:cubicBezTo>
                    <a:pt x="7" y="150"/>
                    <a:pt x="0" y="97"/>
                    <a:pt x="29" y="65"/>
                  </a:cubicBezTo>
                  <a:cubicBezTo>
                    <a:pt x="58" y="33"/>
                    <a:pt x="198" y="0"/>
                    <a:pt x="205" y="6"/>
                  </a:cubicBezTo>
                  <a:close/>
                </a:path>
              </a:pathLst>
            </a:custGeom>
            <a:solidFill>
              <a:srgbClr val="FABF8F"/>
            </a:solidFill>
            <a:ln w="9525">
              <a:solidFill>
                <a:srgbClr val="FFFFF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9" name="Freeform 10"/>
            <p:cNvSpPr>
              <a:spLocks/>
            </p:cNvSpPr>
            <p:nvPr/>
          </p:nvSpPr>
          <p:spPr bwMode="auto">
            <a:xfrm>
              <a:off x="4392" y="3238"/>
              <a:ext cx="671" cy="570"/>
            </a:xfrm>
            <a:custGeom>
              <a:avLst/>
              <a:gdLst/>
              <a:ahLst/>
              <a:cxnLst>
                <a:cxn ang="0">
                  <a:pos x="147" y="331"/>
                </a:cxn>
                <a:cxn ang="0">
                  <a:pos x="251" y="407"/>
                </a:cxn>
                <a:cxn ang="0">
                  <a:pos x="354" y="494"/>
                </a:cxn>
                <a:cxn ang="0">
                  <a:pos x="516" y="569"/>
                </a:cxn>
                <a:cxn ang="0">
                  <a:pos x="636" y="498"/>
                </a:cxn>
                <a:cxn ang="0">
                  <a:pos x="666" y="394"/>
                </a:cxn>
                <a:cxn ang="0">
                  <a:pos x="608" y="310"/>
                </a:cxn>
                <a:cxn ang="0">
                  <a:pos x="377" y="103"/>
                </a:cxn>
                <a:cxn ang="0">
                  <a:pos x="193" y="5"/>
                </a:cxn>
                <a:cxn ang="0">
                  <a:pos x="26" y="74"/>
                </a:cxn>
                <a:cxn ang="0">
                  <a:pos x="37" y="230"/>
                </a:cxn>
                <a:cxn ang="0">
                  <a:pos x="147" y="331"/>
                </a:cxn>
              </a:cxnLst>
              <a:rect l="0" t="0" r="r" b="b"/>
              <a:pathLst>
                <a:path w="671" h="570">
                  <a:moveTo>
                    <a:pt x="147" y="331"/>
                  </a:moveTo>
                  <a:cubicBezTo>
                    <a:pt x="186" y="367"/>
                    <a:pt x="217" y="380"/>
                    <a:pt x="251" y="407"/>
                  </a:cubicBezTo>
                  <a:cubicBezTo>
                    <a:pt x="285" y="434"/>
                    <a:pt x="310" y="467"/>
                    <a:pt x="354" y="494"/>
                  </a:cubicBezTo>
                  <a:cubicBezTo>
                    <a:pt x="398" y="521"/>
                    <a:pt x="469" y="568"/>
                    <a:pt x="516" y="569"/>
                  </a:cubicBezTo>
                  <a:cubicBezTo>
                    <a:pt x="563" y="570"/>
                    <a:pt x="611" y="527"/>
                    <a:pt x="636" y="498"/>
                  </a:cubicBezTo>
                  <a:cubicBezTo>
                    <a:pt x="661" y="469"/>
                    <a:pt x="671" y="425"/>
                    <a:pt x="666" y="394"/>
                  </a:cubicBezTo>
                  <a:cubicBezTo>
                    <a:pt x="661" y="363"/>
                    <a:pt x="656" y="358"/>
                    <a:pt x="608" y="310"/>
                  </a:cubicBezTo>
                  <a:cubicBezTo>
                    <a:pt x="560" y="262"/>
                    <a:pt x="446" y="154"/>
                    <a:pt x="377" y="103"/>
                  </a:cubicBezTo>
                  <a:cubicBezTo>
                    <a:pt x="308" y="52"/>
                    <a:pt x="251" y="10"/>
                    <a:pt x="193" y="5"/>
                  </a:cubicBezTo>
                  <a:cubicBezTo>
                    <a:pt x="135" y="0"/>
                    <a:pt x="52" y="36"/>
                    <a:pt x="26" y="74"/>
                  </a:cubicBezTo>
                  <a:cubicBezTo>
                    <a:pt x="0" y="112"/>
                    <a:pt x="17" y="187"/>
                    <a:pt x="37" y="230"/>
                  </a:cubicBezTo>
                  <a:cubicBezTo>
                    <a:pt x="57" y="273"/>
                    <a:pt x="124" y="310"/>
                    <a:pt x="147" y="331"/>
                  </a:cubicBezTo>
                  <a:close/>
                </a:path>
              </a:pathLst>
            </a:custGeom>
            <a:noFill/>
            <a:ln w="19050">
              <a:solidFill>
                <a:srgbClr val="6D3D09"/>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sp>
        <p:nvSpPr>
          <p:cNvPr id="41" name="Oval 13"/>
          <p:cNvSpPr>
            <a:spLocks noChangeArrowheads="1"/>
          </p:cNvSpPr>
          <p:nvPr/>
        </p:nvSpPr>
        <p:spPr bwMode="auto">
          <a:xfrm rot="16323894">
            <a:off x="1491289" y="-895"/>
            <a:ext cx="1192801" cy="2589054"/>
          </a:xfrm>
          <a:prstGeom prst="ellipse">
            <a:avLst/>
          </a:prstGeom>
          <a:solidFill>
            <a:srgbClr val="365F91"/>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2" name="Freeform 12"/>
          <p:cNvSpPr>
            <a:spLocks/>
          </p:cNvSpPr>
          <p:nvPr/>
        </p:nvSpPr>
        <p:spPr bwMode="auto">
          <a:xfrm rot="19263135">
            <a:off x="1170401" y="209320"/>
            <a:ext cx="2034004" cy="1851987"/>
          </a:xfrm>
          <a:custGeom>
            <a:avLst/>
            <a:gdLst/>
            <a:ahLst/>
            <a:cxnLst>
              <a:cxn ang="0">
                <a:pos x="138" y="77"/>
              </a:cxn>
              <a:cxn ang="0">
                <a:pos x="19" y="101"/>
              </a:cxn>
              <a:cxn ang="0">
                <a:pos x="22" y="138"/>
              </a:cxn>
              <a:cxn ang="0">
                <a:pos x="103" y="130"/>
              </a:cxn>
              <a:cxn ang="0">
                <a:pos x="175" y="98"/>
              </a:cxn>
              <a:cxn ang="0">
                <a:pos x="157" y="167"/>
              </a:cxn>
              <a:cxn ang="0">
                <a:pos x="180" y="201"/>
              </a:cxn>
              <a:cxn ang="0">
                <a:pos x="198" y="150"/>
              </a:cxn>
              <a:cxn ang="0">
                <a:pos x="258" y="152"/>
              </a:cxn>
              <a:cxn ang="0">
                <a:pos x="232" y="217"/>
              </a:cxn>
              <a:cxn ang="0">
                <a:pos x="230" y="303"/>
              </a:cxn>
              <a:cxn ang="0">
                <a:pos x="275" y="327"/>
              </a:cxn>
              <a:cxn ang="0">
                <a:pos x="268" y="251"/>
              </a:cxn>
              <a:cxn ang="0">
                <a:pos x="334" y="207"/>
              </a:cxn>
              <a:cxn ang="0">
                <a:pos x="402" y="238"/>
              </a:cxn>
              <a:cxn ang="0">
                <a:pos x="376" y="317"/>
              </a:cxn>
              <a:cxn ang="0">
                <a:pos x="413" y="350"/>
              </a:cxn>
              <a:cxn ang="0">
                <a:pos x="436" y="283"/>
              </a:cxn>
              <a:cxn ang="0">
                <a:pos x="464" y="332"/>
              </a:cxn>
              <a:cxn ang="0">
                <a:pos x="417" y="389"/>
              </a:cxn>
              <a:cxn ang="0">
                <a:pos x="480" y="430"/>
              </a:cxn>
              <a:cxn ang="0">
                <a:pos x="481" y="383"/>
              </a:cxn>
              <a:cxn ang="0">
                <a:pos x="514" y="340"/>
              </a:cxn>
              <a:cxn ang="0">
                <a:pos x="518" y="379"/>
              </a:cxn>
              <a:cxn ang="0">
                <a:pos x="499" y="501"/>
              </a:cxn>
              <a:cxn ang="0">
                <a:pos x="572" y="421"/>
              </a:cxn>
              <a:cxn ang="0">
                <a:pos x="510" y="304"/>
              </a:cxn>
              <a:cxn ang="0">
                <a:pos x="398" y="200"/>
              </a:cxn>
              <a:cxn ang="0">
                <a:pos x="172" y="21"/>
              </a:cxn>
              <a:cxn ang="0">
                <a:pos x="138" y="77"/>
              </a:cxn>
            </a:cxnLst>
            <a:rect l="0" t="0" r="r" b="b"/>
            <a:pathLst>
              <a:path w="574" h="508">
                <a:moveTo>
                  <a:pt x="138" y="77"/>
                </a:moveTo>
                <a:cubicBezTo>
                  <a:pt x="112" y="91"/>
                  <a:pt x="38" y="91"/>
                  <a:pt x="19" y="101"/>
                </a:cubicBezTo>
                <a:cubicBezTo>
                  <a:pt x="0" y="111"/>
                  <a:pt x="9" y="134"/>
                  <a:pt x="22" y="138"/>
                </a:cubicBezTo>
                <a:cubicBezTo>
                  <a:pt x="36" y="143"/>
                  <a:pt x="78" y="137"/>
                  <a:pt x="103" y="130"/>
                </a:cubicBezTo>
                <a:cubicBezTo>
                  <a:pt x="128" y="123"/>
                  <a:pt x="166" y="92"/>
                  <a:pt x="175" y="98"/>
                </a:cubicBezTo>
                <a:cubicBezTo>
                  <a:pt x="184" y="104"/>
                  <a:pt x="156" y="150"/>
                  <a:pt x="157" y="167"/>
                </a:cubicBezTo>
                <a:cubicBezTo>
                  <a:pt x="158" y="184"/>
                  <a:pt x="173" y="204"/>
                  <a:pt x="180" y="201"/>
                </a:cubicBezTo>
                <a:cubicBezTo>
                  <a:pt x="187" y="198"/>
                  <a:pt x="185" y="158"/>
                  <a:pt x="198" y="150"/>
                </a:cubicBezTo>
                <a:cubicBezTo>
                  <a:pt x="211" y="142"/>
                  <a:pt x="252" y="141"/>
                  <a:pt x="258" y="152"/>
                </a:cubicBezTo>
                <a:cubicBezTo>
                  <a:pt x="264" y="163"/>
                  <a:pt x="237" y="191"/>
                  <a:pt x="232" y="217"/>
                </a:cubicBezTo>
                <a:cubicBezTo>
                  <a:pt x="228" y="242"/>
                  <a:pt x="223" y="285"/>
                  <a:pt x="230" y="303"/>
                </a:cubicBezTo>
                <a:cubicBezTo>
                  <a:pt x="237" y="322"/>
                  <a:pt x="269" y="336"/>
                  <a:pt x="275" y="327"/>
                </a:cubicBezTo>
                <a:cubicBezTo>
                  <a:pt x="282" y="318"/>
                  <a:pt x="258" y="272"/>
                  <a:pt x="268" y="251"/>
                </a:cubicBezTo>
                <a:cubicBezTo>
                  <a:pt x="278" y="231"/>
                  <a:pt x="312" y="209"/>
                  <a:pt x="334" y="207"/>
                </a:cubicBezTo>
                <a:cubicBezTo>
                  <a:pt x="356" y="204"/>
                  <a:pt x="395" y="220"/>
                  <a:pt x="402" y="238"/>
                </a:cubicBezTo>
                <a:cubicBezTo>
                  <a:pt x="409" y="256"/>
                  <a:pt x="374" y="298"/>
                  <a:pt x="376" y="317"/>
                </a:cubicBezTo>
                <a:cubicBezTo>
                  <a:pt x="378" y="336"/>
                  <a:pt x="404" y="356"/>
                  <a:pt x="413" y="350"/>
                </a:cubicBezTo>
                <a:cubicBezTo>
                  <a:pt x="423" y="345"/>
                  <a:pt x="427" y="286"/>
                  <a:pt x="436" y="283"/>
                </a:cubicBezTo>
                <a:cubicBezTo>
                  <a:pt x="445" y="280"/>
                  <a:pt x="467" y="315"/>
                  <a:pt x="464" y="332"/>
                </a:cubicBezTo>
                <a:cubicBezTo>
                  <a:pt x="461" y="350"/>
                  <a:pt x="415" y="373"/>
                  <a:pt x="417" y="389"/>
                </a:cubicBezTo>
                <a:cubicBezTo>
                  <a:pt x="420" y="405"/>
                  <a:pt x="469" y="431"/>
                  <a:pt x="480" y="430"/>
                </a:cubicBezTo>
                <a:cubicBezTo>
                  <a:pt x="491" y="429"/>
                  <a:pt x="475" y="398"/>
                  <a:pt x="481" y="383"/>
                </a:cubicBezTo>
                <a:cubicBezTo>
                  <a:pt x="486" y="368"/>
                  <a:pt x="508" y="341"/>
                  <a:pt x="514" y="340"/>
                </a:cubicBezTo>
                <a:cubicBezTo>
                  <a:pt x="520" y="340"/>
                  <a:pt x="520" y="353"/>
                  <a:pt x="518" y="379"/>
                </a:cubicBezTo>
                <a:cubicBezTo>
                  <a:pt x="515" y="406"/>
                  <a:pt x="490" y="494"/>
                  <a:pt x="499" y="501"/>
                </a:cubicBezTo>
                <a:cubicBezTo>
                  <a:pt x="507" y="508"/>
                  <a:pt x="570" y="453"/>
                  <a:pt x="572" y="421"/>
                </a:cubicBezTo>
                <a:cubicBezTo>
                  <a:pt x="574" y="389"/>
                  <a:pt x="539" y="340"/>
                  <a:pt x="510" y="304"/>
                </a:cubicBezTo>
                <a:cubicBezTo>
                  <a:pt x="481" y="267"/>
                  <a:pt x="454" y="248"/>
                  <a:pt x="398" y="200"/>
                </a:cubicBezTo>
                <a:cubicBezTo>
                  <a:pt x="342" y="153"/>
                  <a:pt x="215" y="42"/>
                  <a:pt x="172" y="21"/>
                </a:cubicBezTo>
                <a:cubicBezTo>
                  <a:pt x="130" y="0"/>
                  <a:pt x="164" y="64"/>
                  <a:pt x="138" y="77"/>
                </a:cubicBezTo>
                <a:close/>
              </a:path>
            </a:pathLst>
          </a:custGeom>
          <a:solidFill>
            <a:srgbClr val="FABF8F"/>
          </a:solidFill>
          <a:ln w="9525">
            <a:solidFill>
              <a:srgbClr val="FFFFF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3" name="Freeform 11"/>
          <p:cNvSpPr>
            <a:spLocks/>
          </p:cNvSpPr>
          <p:nvPr/>
        </p:nvSpPr>
        <p:spPr bwMode="auto">
          <a:xfrm rot="19263135">
            <a:off x="964742" y="310867"/>
            <a:ext cx="2398991" cy="2070726"/>
          </a:xfrm>
          <a:custGeom>
            <a:avLst/>
            <a:gdLst/>
            <a:ahLst/>
            <a:cxnLst>
              <a:cxn ang="0">
                <a:pos x="205" y="6"/>
              </a:cxn>
              <a:cxn ang="0">
                <a:pos x="73" y="102"/>
              </a:cxn>
              <a:cxn ang="0">
                <a:pos x="68" y="172"/>
              </a:cxn>
              <a:cxn ang="0">
                <a:pos x="119" y="116"/>
              </a:cxn>
              <a:cxn ang="0">
                <a:pos x="142" y="162"/>
              </a:cxn>
              <a:cxn ang="0">
                <a:pos x="105" y="196"/>
              </a:cxn>
              <a:cxn ang="0">
                <a:pos x="142" y="225"/>
              </a:cxn>
              <a:cxn ang="0">
                <a:pos x="223" y="172"/>
              </a:cxn>
              <a:cxn ang="0">
                <a:pos x="240" y="202"/>
              </a:cxn>
              <a:cxn ang="0">
                <a:pos x="165" y="277"/>
              </a:cxn>
              <a:cxn ang="0">
                <a:pos x="241" y="287"/>
              </a:cxn>
              <a:cxn ang="0">
                <a:pos x="298" y="239"/>
              </a:cxn>
              <a:cxn ang="0">
                <a:pos x="292" y="287"/>
              </a:cxn>
              <a:cxn ang="0">
                <a:pos x="246" y="339"/>
              </a:cxn>
              <a:cxn ang="0">
                <a:pos x="344" y="391"/>
              </a:cxn>
              <a:cxn ang="0">
                <a:pos x="463" y="287"/>
              </a:cxn>
              <a:cxn ang="0">
                <a:pos x="463" y="352"/>
              </a:cxn>
              <a:cxn ang="0">
                <a:pos x="401" y="404"/>
              </a:cxn>
              <a:cxn ang="0">
                <a:pos x="425" y="482"/>
              </a:cxn>
              <a:cxn ang="0">
                <a:pos x="463" y="432"/>
              </a:cxn>
              <a:cxn ang="0">
                <a:pos x="511" y="409"/>
              </a:cxn>
              <a:cxn ang="0">
                <a:pos x="528" y="482"/>
              </a:cxn>
              <a:cxn ang="0">
                <a:pos x="629" y="450"/>
              </a:cxn>
              <a:cxn ang="0">
                <a:pos x="649" y="339"/>
              </a:cxn>
              <a:cxn ang="0">
                <a:pos x="657" y="427"/>
              </a:cxn>
              <a:cxn ang="0">
                <a:pos x="528" y="554"/>
              </a:cxn>
              <a:cxn ang="0">
                <a:pos x="393" y="510"/>
              </a:cxn>
              <a:cxn ang="0">
                <a:pos x="160" y="339"/>
              </a:cxn>
              <a:cxn ang="0">
                <a:pos x="29" y="196"/>
              </a:cxn>
              <a:cxn ang="0">
                <a:pos x="29" y="65"/>
              </a:cxn>
              <a:cxn ang="0">
                <a:pos x="205" y="6"/>
              </a:cxn>
            </a:cxnLst>
            <a:rect l="0" t="0" r="r" b="b"/>
            <a:pathLst>
              <a:path w="677" h="568">
                <a:moveTo>
                  <a:pt x="205" y="6"/>
                </a:moveTo>
                <a:cubicBezTo>
                  <a:pt x="212" y="12"/>
                  <a:pt x="96" y="74"/>
                  <a:pt x="73" y="102"/>
                </a:cubicBezTo>
                <a:cubicBezTo>
                  <a:pt x="50" y="130"/>
                  <a:pt x="60" y="170"/>
                  <a:pt x="68" y="172"/>
                </a:cubicBezTo>
                <a:cubicBezTo>
                  <a:pt x="76" y="174"/>
                  <a:pt x="107" y="118"/>
                  <a:pt x="119" y="116"/>
                </a:cubicBezTo>
                <a:cubicBezTo>
                  <a:pt x="131" y="114"/>
                  <a:pt x="144" y="149"/>
                  <a:pt x="142" y="162"/>
                </a:cubicBezTo>
                <a:cubicBezTo>
                  <a:pt x="140" y="175"/>
                  <a:pt x="105" y="186"/>
                  <a:pt x="105" y="196"/>
                </a:cubicBezTo>
                <a:cubicBezTo>
                  <a:pt x="105" y="206"/>
                  <a:pt x="122" y="229"/>
                  <a:pt x="142" y="225"/>
                </a:cubicBezTo>
                <a:cubicBezTo>
                  <a:pt x="162" y="221"/>
                  <a:pt x="207" y="176"/>
                  <a:pt x="223" y="172"/>
                </a:cubicBezTo>
                <a:cubicBezTo>
                  <a:pt x="239" y="168"/>
                  <a:pt x="250" y="184"/>
                  <a:pt x="240" y="202"/>
                </a:cubicBezTo>
                <a:cubicBezTo>
                  <a:pt x="230" y="220"/>
                  <a:pt x="165" y="263"/>
                  <a:pt x="165" y="277"/>
                </a:cubicBezTo>
                <a:cubicBezTo>
                  <a:pt x="165" y="291"/>
                  <a:pt x="219" y="293"/>
                  <a:pt x="241" y="287"/>
                </a:cubicBezTo>
                <a:cubicBezTo>
                  <a:pt x="263" y="281"/>
                  <a:pt x="290" y="239"/>
                  <a:pt x="298" y="239"/>
                </a:cubicBezTo>
                <a:cubicBezTo>
                  <a:pt x="306" y="239"/>
                  <a:pt x="301" y="270"/>
                  <a:pt x="292" y="287"/>
                </a:cubicBezTo>
                <a:cubicBezTo>
                  <a:pt x="283" y="304"/>
                  <a:pt x="237" y="322"/>
                  <a:pt x="246" y="339"/>
                </a:cubicBezTo>
                <a:cubicBezTo>
                  <a:pt x="255" y="356"/>
                  <a:pt x="308" y="400"/>
                  <a:pt x="344" y="391"/>
                </a:cubicBezTo>
                <a:cubicBezTo>
                  <a:pt x="380" y="382"/>
                  <a:pt x="443" y="293"/>
                  <a:pt x="463" y="287"/>
                </a:cubicBezTo>
                <a:cubicBezTo>
                  <a:pt x="483" y="281"/>
                  <a:pt x="473" y="332"/>
                  <a:pt x="463" y="352"/>
                </a:cubicBezTo>
                <a:cubicBezTo>
                  <a:pt x="453" y="372"/>
                  <a:pt x="407" y="382"/>
                  <a:pt x="401" y="404"/>
                </a:cubicBezTo>
                <a:cubicBezTo>
                  <a:pt x="395" y="426"/>
                  <a:pt x="415" y="477"/>
                  <a:pt x="425" y="482"/>
                </a:cubicBezTo>
                <a:cubicBezTo>
                  <a:pt x="435" y="487"/>
                  <a:pt x="449" y="444"/>
                  <a:pt x="463" y="432"/>
                </a:cubicBezTo>
                <a:cubicBezTo>
                  <a:pt x="477" y="420"/>
                  <a:pt x="500" y="401"/>
                  <a:pt x="511" y="409"/>
                </a:cubicBezTo>
                <a:cubicBezTo>
                  <a:pt x="522" y="417"/>
                  <a:pt x="509" y="475"/>
                  <a:pt x="528" y="482"/>
                </a:cubicBezTo>
                <a:cubicBezTo>
                  <a:pt x="547" y="489"/>
                  <a:pt x="609" y="474"/>
                  <a:pt x="629" y="450"/>
                </a:cubicBezTo>
                <a:cubicBezTo>
                  <a:pt x="649" y="426"/>
                  <a:pt x="644" y="343"/>
                  <a:pt x="649" y="339"/>
                </a:cubicBezTo>
                <a:cubicBezTo>
                  <a:pt x="654" y="335"/>
                  <a:pt x="677" y="391"/>
                  <a:pt x="657" y="427"/>
                </a:cubicBezTo>
                <a:cubicBezTo>
                  <a:pt x="637" y="463"/>
                  <a:pt x="572" y="540"/>
                  <a:pt x="528" y="554"/>
                </a:cubicBezTo>
                <a:cubicBezTo>
                  <a:pt x="484" y="568"/>
                  <a:pt x="454" y="546"/>
                  <a:pt x="393" y="510"/>
                </a:cubicBezTo>
                <a:cubicBezTo>
                  <a:pt x="332" y="474"/>
                  <a:pt x="221" y="391"/>
                  <a:pt x="160" y="339"/>
                </a:cubicBezTo>
                <a:cubicBezTo>
                  <a:pt x="99" y="287"/>
                  <a:pt x="51" y="242"/>
                  <a:pt x="29" y="196"/>
                </a:cubicBezTo>
                <a:cubicBezTo>
                  <a:pt x="7" y="150"/>
                  <a:pt x="0" y="97"/>
                  <a:pt x="29" y="65"/>
                </a:cubicBezTo>
                <a:cubicBezTo>
                  <a:pt x="58" y="33"/>
                  <a:pt x="198" y="0"/>
                  <a:pt x="205" y="6"/>
                </a:cubicBezTo>
                <a:close/>
              </a:path>
            </a:pathLst>
          </a:custGeom>
          <a:solidFill>
            <a:srgbClr val="FABF8F"/>
          </a:solidFill>
          <a:ln w="9525">
            <a:solidFill>
              <a:srgbClr val="FFFFFF"/>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4" name="Freeform 10"/>
          <p:cNvSpPr>
            <a:spLocks/>
          </p:cNvSpPr>
          <p:nvPr/>
        </p:nvSpPr>
        <p:spPr bwMode="auto">
          <a:xfrm rot="19263135">
            <a:off x="918950" y="282512"/>
            <a:ext cx="2377729" cy="2078017"/>
          </a:xfrm>
          <a:custGeom>
            <a:avLst/>
            <a:gdLst/>
            <a:ahLst/>
            <a:cxnLst>
              <a:cxn ang="0">
                <a:pos x="147" y="331"/>
              </a:cxn>
              <a:cxn ang="0">
                <a:pos x="251" y="407"/>
              </a:cxn>
              <a:cxn ang="0">
                <a:pos x="354" y="494"/>
              </a:cxn>
              <a:cxn ang="0">
                <a:pos x="516" y="569"/>
              </a:cxn>
              <a:cxn ang="0">
                <a:pos x="636" y="498"/>
              </a:cxn>
              <a:cxn ang="0">
                <a:pos x="666" y="394"/>
              </a:cxn>
              <a:cxn ang="0">
                <a:pos x="608" y="310"/>
              </a:cxn>
              <a:cxn ang="0">
                <a:pos x="377" y="103"/>
              </a:cxn>
              <a:cxn ang="0">
                <a:pos x="193" y="5"/>
              </a:cxn>
              <a:cxn ang="0">
                <a:pos x="26" y="74"/>
              </a:cxn>
              <a:cxn ang="0">
                <a:pos x="37" y="230"/>
              </a:cxn>
              <a:cxn ang="0">
                <a:pos x="147" y="331"/>
              </a:cxn>
            </a:cxnLst>
            <a:rect l="0" t="0" r="r" b="b"/>
            <a:pathLst>
              <a:path w="671" h="570">
                <a:moveTo>
                  <a:pt x="147" y="331"/>
                </a:moveTo>
                <a:cubicBezTo>
                  <a:pt x="186" y="367"/>
                  <a:pt x="217" y="380"/>
                  <a:pt x="251" y="407"/>
                </a:cubicBezTo>
                <a:cubicBezTo>
                  <a:pt x="285" y="434"/>
                  <a:pt x="310" y="467"/>
                  <a:pt x="354" y="494"/>
                </a:cubicBezTo>
                <a:cubicBezTo>
                  <a:pt x="398" y="521"/>
                  <a:pt x="469" y="568"/>
                  <a:pt x="516" y="569"/>
                </a:cubicBezTo>
                <a:cubicBezTo>
                  <a:pt x="563" y="570"/>
                  <a:pt x="611" y="527"/>
                  <a:pt x="636" y="498"/>
                </a:cubicBezTo>
                <a:cubicBezTo>
                  <a:pt x="661" y="469"/>
                  <a:pt x="671" y="425"/>
                  <a:pt x="666" y="394"/>
                </a:cubicBezTo>
                <a:cubicBezTo>
                  <a:pt x="661" y="363"/>
                  <a:pt x="656" y="358"/>
                  <a:pt x="608" y="310"/>
                </a:cubicBezTo>
                <a:cubicBezTo>
                  <a:pt x="560" y="262"/>
                  <a:pt x="446" y="154"/>
                  <a:pt x="377" y="103"/>
                </a:cubicBezTo>
                <a:cubicBezTo>
                  <a:pt x="308" y="52"/>
                  <a:pt x="251" y="10"/>
                  <a:pt x="193" y="5"/>
                </a:cubicBezTo>
                <a:cubicBezTo>
                  <a:pt x="135" y="0"/>
                  <a:pt x="52" y="36"/>
                  <a:pt x="26" y="74"/>
                </a:cubicBezTo>
                <a:cubicBezTo>
                  <a:pt x="0" y="112"/>
                  <a:pt x="17" y="187"/>
                  <a:pt x="37" y="230"/>
                </a:cubicBezTo>
                <a:cubicBezTo>
                  <a:pt x="57" y="273"/>
                  <a:pt x="124" y="310"/>
                  <a:pt x="147" y="331"/>
                </a:cubicBezTo>
                <a:close/>
              </a:path>
            </a:pathLst>
          </a:custGeom>
          <a:noFill/>
          <a:ln w="57150">
            <a:solidFill>
              <a:srgbClr val="6D3D09"/>
            </a:solid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8" name="Oval 12"/>
          <p:cNvSpPr>
            <a:spLocks noChangeArrowheads="1"/>
          </p:cNvSpPr>
          <p:nvPr/>
        </p:nvSpPr>
        <p:spPr bwMode="auto">
          <a:xfrm>
            <a:off x="-1003300" y="498475"/>
            <a:ext cx="1003300" cy="825500"/>
          </a:xfrm>
          <a:prstGeom prst="ellipse">
            <a:avLst/>
          </a:prstGeom>
          <a:solidFill>
            <a:schemeClr val="accent2">
              <a:lumMod val="40000"/>
              <a:lumOff val="60000"/>
            </a:schemeClr>
          </a:solidFill>
          <a:ln w="19050">
            <a:solidFill>
              <a:schemeClr val="accent2">
                <a:lumMod val="75000"/>
              </a:schemeClr>
            </a:solidFill>
            <a:round/>
            <a:headEnd/>
            <a:tailEnd/>
          </a:ln>
        </p:spPr>
        <p:txBody>
          <a:bodyPr wrap="none" anchor="ctr"/>
          <a:lstStyle/>
          <a:p>
            <a:pPr algn="ctr" fontAlgn="auto">
              <a:spcBef>
                <a:spcPts val="0"/>
              </a:spcBef>
              <a:spcAft>
                <a:spcPts val="0"/>
              </a:spcAft>
              <a:defRPr/>
            </a:pPr>
            <a:r>
              <a:rPr lang="en-US" dirty="0">
                <a:latin typeface="+mn-lt"/>
              </a:rPr>
              <a:t>Glucose</a:t>
            </a:r>
          </a:p>
        </p:txBody>
      </p:sp>
      <p:sp>
        <p:nvSpPr>
          <p:cNvPr id="49" name="Rectangle 13"/>
          <p:cNvSpPr>
            <a:spLocks noChangeArrowheads="1"/>
          </p:cNvSpPr>
          <p:nvPr/>
        </p:nvSpPr>
        <p:spPr bwMode="auto">
          <a:xfrm>
            <a:off x="-836613" y="1668463"/>
            <a:ext cx="676275" cy="485775"/>
          </a:xfrm>
          <a:prstGeom prst="rect">
            <a:avLst/>
          </a:prstGeom>
          <a:solidFill>
            <a:schemeClr val="accent4">
              <a:lumMod val="60000"/>
              <a:lumOff val="40000"/>
            </a:schemeClr>
          </a:solidFill>
          <a:ln w="19050">
            <a:solidFill>
              <a:schemeClr val="accent4">
                <a:lumMod val="75000"/>
              </a:schemeClr>
            </a:solidFill>
            <a:miter lim="800000"/>
            <a:headEnd/>
            <a:tailEnd/>
          </a:ln>
        </p:spPr>
        <p:txBody>
          <a:bodyPr wrap="none" anchor="ctr"/>
          <a:lstStyle/>
          <a:p>
            <a:pPr algn="ctr" fontAlgn="auto">
              <a:spcBef>
                <a:spcPts val="0"/>
              </a:spcBef>
              <a:spcAft>
                <a:spcPts val="0"/>
              </a:spcAft>
              <a:defRPr/>
            </a:pPr>
            <a:r>
              <a:rPr lang="en-US" dirty="0">
                <a:latin typeface="+mn-lt"/>
              </a:rPr>
              <a:t>O</a:t>
            </a:r>
            <a:r>
              <a:rPr lang="en-US" sz="800" dirty="0">
                <a:latin typeface="+mn-lt"/>
              </a:rPr>
              <a:t>2</a:t>
            </a:r>
          </a:p>
        </p:txBody>
      </p:sp>
      <p:sp>
        <p:nvSpPr>
          <p:cNvPr id="50" name="Rectangle 15"/>
          <p:cNvSpPr>
            <a:spLocks noChangeArrowheads="1"/>
          </p:cNvSpPr>
          <p:nvPr/>
        </p:nvSpPr>
        <p:spPr bwMode="auto">
          <a:xfrm>
            <a:off x="1533525" y="1535113"/>
            <a:ext cx="796925" cy="295275"/>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dirty="0"/>
              <a:t>H</a:t>
            </a:r>
            <a:r>
              <a:rPr lang="en-US" sz="900" dirty="0"/>
              <a:t>2</a:t>
            </a:r>
            <a:r>
              <a:rPr lang="en-US" dirty="0"/>
              <a:t>O</a:t>
            </a:r>
          </a:p>
        </p:txBody>
      </p:sp>
      <p:sp>
        <p:nvSpPr>
          <p:cNvPr id="51" name="Oval 14"/>
          <p:cNvSpPr>
            <a:spLocks noChangeArrowheads="1"/>
          </p:cNvSpPr>
          <p:nvPr/>
        </p:nvSpPr>
        <p:spPr bwMode="auto">
          <a:xfrm>
            <a:off x="1571625" y="731838"/>
            <a:ext cx="658813" cy="546100"/>
          </a:xfrm>
          <a:prstGeom prst="ellipse">
            <a:avLst/>
          </a:prstGeom>
          <a:solidFill>
            <a:schemeClr val="accent6">
              <a:lumMod val="75000"/>
            </a:schemeClr>
          </a:solidFill>
          <a:ln w="19050">
            <a:solidFill>
              <a:schemeClr val="accent6">
                <a:lumMod val="50000"/>
              </a:schemeClr>
            </a:solidFill>
            <a:round/>
            <a:headEnd/>
            <a:tailEnd/>
          </a:ln>
        </p:spPr>
        <p:txBody>
          <a:bodyPr wrap="none" anchor="ctr"/>
          <a:lstStyle/>
          <a:p>
            <a:pPr algn="ctr" fontAlgn="auto">
              <a:spcBef>
                <a:spcPts val="0"/>
              </a:spcBef>
              <a:spcAft>
                <a:spcPts val="0"/>
              </a:spcAft>
              <a:defRPr/>
            </a:pPr>
            <a:r>
              <a:rPr lang="en-US" dirty="0">
                <a:latin typeface="+mn-lt"/>
              </a:rPr>
              <a:t>ATP</a:t>
            </a:r>
          </a:p>
        </p:txBody>
      </p:sp>
      <p:sp>
        <p:nvSpPr>
          <p:cNvPr id="24598" name="AutoShape 4">
            <a:hlinkClick r:id="" action="ppaction://hlinkshowjump?jump=firstslide" highlightClick="1"/>
          </p:cNvPr>
          <p:cNvSpPr>
            <a:spLocks noChangeArrowheads="1"/>
          </p:cNvSpPr>
          <p:nvPr/>
        </p:nvSpPr>
        <p:spPr bwMode="auto">
          <a:xfrm>
            <a:off x="457200" y="63055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24599" name="Text Box 16"/>
          <p:cNvSpPr txBox="1">
            <a:spLocks noChangeArrowheads="1"/>
          </p:cNvSpPr>
          <p:nvPr/>
        </p:nvSpPr>
        <p:spPr bwMode="auto">
          <a:xfrm>
            <a:off x="825500" y="6273800"/>
            <a:ext cx="2978150" cy="366713"/>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afterEffect">
                                  <p:stCondLst>
                                    <p:cond delay="0"/>
                                  </p:stCondLst>
                                  <p:childTnLst>
                                    <p:animMotion origin="layout" path="M 1.11111E-6 -3.7037E-7 L 0.25417 0.01852 " pathEditMode="relative" rAng="0" ptsTypes="AA">
                                      <p:cBhvr>
                                        <p:cTn id="6" dur="2000" fill="hold"/>
                                        <p:tgtEl>
                                          <p:spTgt spid="48"/>
                                        </p:tgtEl>
                                        <p:attrNameLst>
                                          <p:attrName>ppt_x</p:attrName>
                                          <p:attrName>ppt_y</p:attrName>
                                        </p:attrNameLst>
                                      </p:cBhvr>
                                      <p:rCtr x="12700" y="900"/>
                                    </p:animMotion>
                                  </p:childTnLst>
                                </p:cTn>
                              </p:par>
                              <p:par>
                                <p:cTn id="7" presetID="63" presetClass="path" presetSubtype="0" accel="50000" decel="50000" fill="hold" grpId="0" nodeType="withEffect">
                                  <p:stCondLst>
                                    <p:cond delay="0"/>
                                  </p:stCondLst>
                                  <p:childTnLst>
                                    <p:animMotion origin="layout" path="M 3.88889E-6 -3.7037E-6 L 0.25694 -0.02963 " pathEditMode="relative" rAng="0" ptsTypes="AA">
                                      <p:cBhvr>
                                        <p:cTn id="8" dur="2000" fill="hold"/>
                                        <p:tgtEl>
                                          <p:spTgt spid="49"/>
                                        </p:tgtEl>
                                        <p:attrNameLst>
                                          <p:attrName>ppt_x</p:attrName>
                                          <p:attrName>ppt_y</p:attrName>
                                        </p:attrNameLst>
                                      </p:cBhvr>
                                      <p:rCtr x="12800" y="-1500"/>
                                    </p:animMotion>
                                  </p:childTnLst>
                                </p:cTn>
                              </p:par>
                            </p:childTnLst>
                          </p:cTn>
                        </p:par>
                        <p:par>
                          <p:cTn id="9" fill="hold">
                            <p:stCondLst>
                              <p:cond delay="2000"/>
                            </p:stCondLst>
                            <p:childTnLst>
                              <p:par>
                                <p:cTn id="10" presetID="10" presetClass="exit" presetSubtype="0" fill="hold" grpId="1" nodeType="afterEffect">
                                  <p:stCondLst>
                                    <p:cond delay="0"/>
                                  </p:stCondLst>
                                  <p:childTnLst>
                                    <p:animEffect transition="out" filter="fade">
                                      <p:cBhvr>
                                        <p:cTn id="11" dur="500"/>
                                        <p:tgtEl>
                                          <p:spTgt spid="48"/>
                                        </p:tgtEl>
                                      </p:cBhvr>
                                    </p:animEffect>
                                    <p:set>
                                      <p:cBhvr>
                                        <p:cTn id="12" dur="1" fill="hold">
                                          <p:stCondLst>
                                            <p:cond delay="499"/>
                                          </p:stCondLst>
                                        </p:cTn>
                                        <p:tgtEl>
                                          <p:spTgt spid="48"/>
                                        </p:tgtEl>
                                        <p:attrNameLst>
                                          <p:attrName>style.visibility</p:attrName>
                                        </p:attrNameLst>
                                      </p:cBhvr>
                                      <p:to>
                                        <p:strVal val="hidden"/>
                                      </p:to>
                                    </p:set>
                                  </p:childTnLst>
                                </p:cTn>
                              </p:par>
                              <p:par>
                                <p:cTn id="13" presetID="10" presetClass="exit" presetSubtype="0" fill="hold" grpId="1" nodeType="withEffect">
                                  <p:stCondLst>
                                    <p:cond delay="0"/>
                                  </p:stCondLst>
                                  <p:childTnLst>
                                    <p:animEffect transition="out" filter="fade">
                                      <p:cBhvr>
                                        <p:cTn id="14" dur="500"/>
                                        <p:tgtEl>
                                          <p:spTgt spid="49"/>
                                        </p:tgtEl>
                                      </p:cBhvr>
                                    </p:animEffect>
                                    <p:set>
                                      <p:cBhvr>
                                        <p:cTn id="15" dur="1" fill="hold">
                                          <p:stCondLst>
                                            <p:cond delay="499"/>
                                          </p:stCondLst>
                                        </p:cTn>
                                        <p:tgtEl>
                                          <p:spTgt spid="49"/>
                                        </p:tgtEl>
                                        <p:attrNameLst>
                                          <p:attrName>style.visibility</p:attrName>
                                        </p:attrNameLst>
                                      </p:cBhvr>
                                      <p:to>
                                        <p:strVal val="hidden"/>
                                      </p:to>
                                    </p:se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fade">
                                      <p:cBhvr>
                                        <p:cTn id="19" dur="500"/>
                                        <p:tgtEl>
                                          <p:spTgt spid="5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fade">
                                      <p:cBhvr>
                                        <p:cTn id="22" dur="500"/>
                                        <p:tgtEl>
                                          <p:spTgt spid="50"/>
                                        </p:tgtEl>
                                      </p:cBhvr>
                                    </p:animEffect>
                                  </p:childTnLst>
                                </p:cTn>
                              </p:par>
                            </p:childTnLst>
                          </p:cTn>
                        </p:par>
                        <p:par>
                          <p:cTn id="23" fill="hold">
                            <p:stCondLst>
                              <p:cond delay="3000"/>
                            </p:stCondLst>
                            <p:childTnLst>
                              <p:par>
                                <p:cTn id="24" presetID="63" presetClass="path" presetSubtype="0" accel="50000" decel="50000" fill="hold" grpId="1" nodeType="afterEffect">
                                  <p:stCondLst>
                                    <p:cond delay="0"/>
                                  </p:stCondLst>
                                  <p:childTnLst>
                                    <p:animMotion origin="layout" path="M -0.00156 0.00301 L 0.26094 -0.01736 " pathEditMode="relative" rAng="0" ptsTypes="AA">
                                      <p:cBhvr>
                                        <p:cTn id="25" dur="2000" fill="hold"/>
                                        <p:tgtEl>
                                          <p:spTgt spid="51"/>
                                        </p:tgtEl>
                                        <p:attrNameLst>
                                          <p:attrName>ppt_x</p:attrName>
                                          <p:attrName>ppt_y</p:attrName>
                                        </p:attrNameLst>
                                      </p:cBhvr>
                                      <p:rCtr x="13100" y="-1000"/>
                                    </p:animMotion>
                                  </p:childTnLst>
                                </p:cTn>
                              </p:par>
                              <p:par>
                                <p:cTn id="26" presetID="63" presetClass="path" presetSubtype="0" accel="50000" decel="50000" fill="hold" grpId="1" nodeType="withEffect">
                                  <p:stCondLst>
                                    <p:cond delay="0"/>
                                  </p:stCondLst>
                                  <p:childTnLst>
                                    <p:animMotion origin="layout" path="M -2.77778E-6 4.07407E-6 L 0.25278 0.00555 " pathEditMode="relative" rAng="0" ptsTypes="AA">
                                      <p:cBhvr>
                                        <p:cTn id="27" dur="2000" fill="hold"/>
                                        <p:tgtEl>
                                          <p:spTgt spid="50"/>
                                        </p:tgtEl>
                                        <p:attrNameLst>
                                          <p:attrName>ppt_x</p:attrName>
                                          <p:attrName>ppt_y</p:attrName>
                                        </p:attrNameLst>
                                      </p:cBhvr>
                                      <p:rCtr x="12600" y="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9" grpId="0" animBg="1"/>
      <p:bldP spid="49" grpId="1" animBg="1"/>
      <p:bldP spid="50" grpId="0" animBg="1"/>
      <p:bldP spid="50" grpId="1" animBg="1"/>
      <p:bldP spid="51" grpId="0" animBg="1"/>
      <p:bldP spid="51"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6625" name="Group 17"/>
          <p:cNvGrpSpPr>
            <a:grpSpLocks/>
          </p:cNvGrpSpPr>
          <p:nvPr/>
        </p:nvGrpSpPr>
        <p:grpSpPr bwMode="auto">
          <a:xfrm>
            <a:off x="2538413" y="1387475"/>
            <a:ext cx="4219575" cy="4297363"/>
            <a:chOff x="2538413" y="1387475"/>
            <a:chExt cx="4219575" cy="4297363"/>
          </a:xfrm>
        </p:grpSpPr>
        <p:pic>
          <p:nvPicPr>
            <p:cNvPr id="1025"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rot="21354256">
              <a:off x="2538413" y="1387475"/>
              <a:ext cx="4219575" cy="4297363"/>
            </a:xfrm>
            <a:prstGeom prst="rect">
              <a:avLst/>
            </a:prstGeom>
            <a:noFill/>
            <a:ln w="9525">
              <a:noFill/>
              <a:miter lim="800000"/>
              <a:headEnd/>
              <a:tailEnd/>
            </a:ln>
            <a:effectLst/>
          </p:spPr>
        </p:pic>
        <p:pic>
          <p:nvPicPr>
            <p:cNvPr id="17"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10150" y="2794000"/>
              <a:ext cx="1066800" cy="1243013"/>
            </a:xfrm>
            <a:prstGeom prst="rect">
              <a:avLst/>
            </a:prstGeom>
            <a:noFill/>
            <a:ln w="9525">
              <a:noFill/>
              <a:miter lim="800000"/>
              <a:headEnd/>
              <a:tailEnd/>
            </a:ln>
            <a:effectLst/>
          </p:spPr>
        </p:pic>
      </p:grpSp>
      <p:pic>
        <p:nvPicPr>
          <p:cNvPr id="4098"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22850" y="2794000"/>
            <a:ext cx="1066800" cy="1243013"/>
          </a:xfrm>
          <a:prstGeom prst="rect">
            <a:avLst/>
          </a:prstGeom>
          <a:noFill/>
          <a:ln w="9525">
            <a:noFill/>
            <a:miter lim="800000"/>
            <a:headEnd/>
            <a:tailEnd/>
          </a:ln>
          <a:effectLst/>
        </p:spPr>
      </p:pic>
      <p:sp>
        <p:nvSpPr>
          <p:cNvPr id="26627" name="Oval 3"/>
          <p:cNvSpPr>
            <a:spLocks noChangeArrowheads="1"/>
          </p:cNvSpPr>
          <p:nvPr/>
        </p:nvSpPr>
        <p:spPr bwMode="auto">
          <a:xfrm rot="-214089">
            <a:off x="3089275" y="55753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sp>
        <p:nvSpPr>
          <p:cNvPr id="26628" name="Text Box 14"/>
          <p:cNvSpPr txBox="1">
            <a:spLocks noChangeArrowheads="1"/>
          </p:cNvSpPr>
          <p:nvPr/>
        </p:nvSpPr>
        <p:spPr bwMode="auto">
          <a:xfrm>
            <a:off x="760413" y="565150"/>
            <a:ext cx="7915275" cy="2014538"/>
          </a:xfrm>
          <a:prstGeom prst="rect">
            <a:avLst/>
          </a:prstGeom>
          <a:noFill/>
          <a:ln w="9525">
            <a:noFill/>
            <a:miter lim="800000"/>
            <a:headEnd/>
            <a:tailEnd/>
          </a:ln>
        </p:spPr>
        <p:txBody>
          <a:bodyPr>
            <a:spAutoFit/>
          </a:bodyPr>
          <a:lstStyle/>
          <a:p>
            <a:r>
              <a:rPr lang="en-US" b="1">
                <a:latin typeface="Calibri" pitchFamily="34" charset="0"/>
              </a:rPr>
              <a:t>VACUOLE. </a:t>
            </a:r>
            <a:r>
              <a:rPr lang="en-US">
                <a:latin typeface="Calibri" pitchFamily="34" charset="0"/>
              </a:rPr>
              <a:t>A vacuole in plants is larger than those in animal cells. It acts like a storage system in which it holds important substances it also helps support the plant. The pressure that’s caused by water filling the cell vacuole pushes out against the cell wall that gives it enough strength to hold up medium large green plants. If you ever notice that if you don’t give your plants enough water they wilt and droop. Well now you know why they do because the vacuole doesn’t have enough water filled inside it.</a:t>
            </a:r>
          </a:p>
        </p:txBody>
      </p:sp>
      <p:grpSp>
        <p:nvGrpSpPr>
          <p:cNvPr id="26629" name="Group 31"/>
          <p:cNvGrpSpPr>
            <a:grpSpLocks/>
          </p:cNvGrpSpPr>
          <p:nvPr/>
        </p:nvGrpSpPr>
        <p:grpSpPr bwMode="auto">
          <a:xfrm rot="-169360">
            <a:off x="4064000" y="2735263"/>
            <a:ext cx="1022350" cy="1627187"/>
            <a:chOff x="5721" y="3541"/>
            <a:chExt cx="1645" cy="2550"/>
          </a:xfrm>
        </p:grpSpPr>
        <p:sp>
          <p:nvSpPr>
            <p:cNvPr id="15" name="Freeform 36"/>
            <p:cNvSpPr>
              <a:spLocks/>
            </p:cNvSpPr>
            <p:nvPr/>
          </p:nvSpPr>
          <p:spPr bwMode="auto">
            <a:xfrm>
              <a:off x="5728" y="3541"/>
              <a:ext cx="1638" cy="2550"/>
            </a:xfrm>
            <a:custGeom>
              <a:avLst/>
              <a:gdLst/>
              <a:ahLst/>
              <a:cxnLst>
                <a:cxn ang="0">
                  <a:pos x="1441" y="455"/>
                </a:cxn>
                <a:cxn ang="0">
                  <a:pos x="1265" y="233"/>
                </a:cxn>
                <a:cxn ang="0">
                  <a:pos x="1021" y="59"/>
                </a:cxn>
                <a:cxn ang="0">
                  <a:pos x="741" y="0"/>
                </a:cxn>
                <a:cxn ang="0">
                  <a:pos x="350" y="61"/>
                </a:cxn>
                <a:cxn ang="0">
                  <a:pos x="94" y="295"/>
                </a:cxn>
                <a:cxn ang="0">
                  <a:pos x="0" y="691"/>
                </a:cxn>
                <a:cxn ang="0">
                  <a:pos x="94" y="1275"/>
                </a:cxn>
                <a:cxn ang="0">
                  <a:pos x="67" y="1874"/>
                </a:cxn>
                <a:cxn ang="0">
                  <a:pos x="209" y="2210"/>
                </a:cxn>
                <a:cxn ang="0">
                  <a:pos x="756" y="2537"/>
                </a:cxn>
                <a:cxn ang="0">
                  <a:pos x="1318" y="2290"/>
                </a:cxn>
                <a:cxn ang="0">
                  <a:pos x="1550" y="1822"/>
                </a:cxn>
                <a:cxn ang="0">
                  <a:pos x="1632" y="1344"/>
                </a:cxn>
                <a:cxn ang="0">
                  <a:pos x="1586" y="842"/>
                </a:cxn>
                <a:cxn ang="0">
                  <a:pos x="1441" y="455"/>
                </a:cxn>
              </a:cxnLst>
              <a:rect l="0" t="0" r="r" b="b"/>
              <a:pathLst>
                <a:path w="1638" h="2550">
                  <a:moveTo>
                    <a:pt x="1441" y="455"/>
                  </a:moveTo>
                  <a:cubicBezTo>
                    <a:pt x="1384" y="353"/>
                    <a:pt x="1335" y="299"/>
                    <a:pt x="1265" y="233"/>
                  </a:cubicBezTo>
                  <a:cubicBezTo>
                    <a:pt x="1196" y="167"/>
                    <a:pt x="1109" y="98"/>
                    <a:pt x="1021" y="59"/>
                  </a:cubicBezTo>
                  <a:cubicBezTo>
                    <a:pt x="934" y="20"/>
                    <a:pt x="853" y="0"/>
                    <a:pt x="741" y="0"/>
                  </a:cubicBezTo>
                  <a:cubicBezTo>
                    <a:pt x="629" y="0"/>
                    <a:pt x="458" y="12"/>
                    <a:pt x="350" y="61"/>
                  </a:cubicBezTo>
                  <a:cubicBezTo>
                    <a:pt x="242" y="111"/>
                    <a:pt x="152" y="190"/>
                    <a:pt x="94" y="295"/>
                  </a:cubicBezTo>
                  <a:cubicBezTo>
                    <a:pt x="35" y="401"/>
                    <a:pt x="0" y="528"/>
                    <a:pt x="0" y="691"/>
                  </a:cubicBezTo>
                  <a:cubicBezTo>
                    <a:pt x="0" y="854"/>
                    <a:pt x="83" y="1078"/>
                    <a:pt x="94" y="1275"/>
                  </a:cubicBezTo>
                  <a:cubicBezTo>
                    <a:pt x="105" y="1472"/>
                    <a:pt x="48" y="1718"/>
                    <a:pt x="67" y="1874"/>
                  </a:cubicBezTo>
                  <a:cubicBezTo>
                    <a:pt x="86" y="2030"/>
                    <a:pt x="94" y="2100"/>
                    <a:pt x="209" y="2210"/>
                  </a:cubicBezTo>
                  <a:cubicBezTo>
                    <a:pt x="324" y="2320"/>
                    <a:pt x="571" y="2524"/>
                    <a:pt x="756" y="2537"/>
                  </a:cubicBezTo>
                  <a:cubicBezTo>
                    <a:pt x="941" y="2550"/>
                    <a:pt x="1186" y="2409"/>
                    <a:pt x="1318" y="2290"/>
                  </a:cubicBezTo>
                  <a:cubicBezTo>
                    <a:pt x="1450" y="2171"/>
                    <a:pt x="1498" y="1979"/>
                    <a:pt x="1550" y="1822"/>
                  </a:cubicBezTo>
                  <a:cubicBezTo>
                    <a:pt x="1603" y="1665"/>
                    <a:pt x="1627" y="1507"/>
                    <a:pt x="1632" y="1344"/>
                  </a:cubicBezTo>
                  <a:cubicBezTo>
                    <a:pt x="1638" y="1181"/>
                    <a:pt x="1618" y="990"/>
                    <a:pt x="1586" y="842"/>
                  </a:cubicBezTo>
                  <a:cubicBezTo>
                    <a:pt x="1554" y="694"/>
                    <a:pt x="1471" y="536"/>
                    <a:pt x="1441" y="455"/>
                  </a:cubicBezTo>
                  <a:close/>
                </a:path>
              </a:pathLst>
            </a:custGeom>
            <a:solidFill>
              <a:srgbClr val="6DD9FF">
                <a:alpha val="57001"/>
              </a:srgbClr>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6" name="Freeform 35"/>
            <p:cNvSpPr>
              <a:spLocks/>
            </p:cNvSpPr>
            <p:nvPr/>
          </p:nvSpPr>
          <p:spPr bwMode="auto">
            <a:xfrm>
              <a:off x="5721" y="3764"/>
              <a:ext cx="1606" cy="2052"/>
            </a:xfrm>
            <a:custGeom>
              <a:avLst/>
              <a:gdLst/>
              <a:ahLst/>
              <a:cxnLst>
                <a:cxn ang="0">
                  <a:pos x="1605" y="595"/>
                </a:cxn>
                <a:cxn ang="0">
                  <a:pos x="1430" y="332"/>
                </a:cxn>
                <a:cxn ang="0">
                  <a:pos x="1279" y="194"/>
                </a:cxn>
                <a:cxn ang="0">
                  <a:pos x="929" y="44"/>
                </a:cxn>
                <a:cxn ang="0">
                  <a:pos x="678" y="31"/>
                </a:cxn>
                <a:cxn ang="0">
                  <a:pos x="240" y="232"/>
                </a:cxn>
                <a:cxn ang="0">
                  <a:pos x="15" y="620"/>
                </a:cxn>
                <a:cxn ang="0">
                  <a:pos x="148" y="1185"/>
                </a:cxn>
                <a:cxn ang="0">
                  <a:pos x="203" y="1439"/>
                </a:cxn>
                <a:cxn ang="0">
                  <a:pos x="451" y="1931"/>
                </a:cxn>
                <a:cxn ang="0">
                  <a:pos x="676" y="2169"/>
                </a:cxn>
                <a:cxn ang="0">
                  <a:pos x="1104" y="2135"/>
                </a:cxn>
                <a:cxn ang="0">
                  <a:pos x="1467" y="1972"/>
                </a:cxn>
                <a:cxn ang="0">
                  <a:pos x="1605" y="1772"/>
                </a:cxn>
                <a:cxn ang="0">
                  <a:pos x="1693" y="1484"/>
                </a:cxn>
                <a:cxn ang="0">
                  <a:pos x="1705" y="1121"/>
                </a:cxn>
                <a:cxn ang="0">
                  <a:pos x="1605" y="595"/>
                </a:cxn>
              </a:cxnLst>
              <a:rect l="0" t="0" r="r" b="b"/>
              <a:pathLst>
                <a:path w="1724" h="2203">
                  <a:moveTo>
                    <a:pt x="1605" y="595"/>
                  </a:moveTo>
                  <a:cubicBezTo>
                    <a:pt x="1559" y="464"/>
                    <a:pt x="1484" y="399"/>
                    <a:pt x="1430" y="332"/>
                  </a:cubicBezTo>
                  <a:cubicBezTo>
                    <a:pt x="1376" y="265"/>
                    <a:pt x="1362" y="242"/>
                    <a:pt x="1279" y="194"/>
                  </a:cubicBezTo>
                  <a:cubicBezTo>
                    <a:pt x="1196" y="146"/>
                    <a:pt x="1029" y="71"/>
                    <a:pt x="929" y="44"/>
                  </a:cubicBezTo>
                  <a:cubicBezTo>
                    <a:pt x="829" y="17"/>
                    <a:pt x="793" y="0"/>
                    <a:pt x="678" y="31"/>
                  </a:cubicBezTo>
                  <a:cubicBezTo>
                    <a:pt x="563" y="62"/>
                    <a:pt x="351" y="134"/>
                    <a:pt x="240" y="232"/>
                  </a:cubicBezTo>
                  <a:cubicBezTo>
                    <a:pt x="129" y="330"/>
                    <a:pt x="30" y="461"/>
                    <a:pt x="15" y="620"/>
                  </a:cubicBezTo>
                  <a:cubicBezTo>
                    <a:pt x="0" y="779"/>
                    <a:pt x="117" y="1049"/>
                    <a:pt x="148" y="1185"/>
                  </a:cubicBezTo>
                  <a:cubicBezTo>
                    <a:pt x="179" y="1321"/>
                    <a:pt x="152" y="1315"/>
                    <a:pt x="203" y="1439"/>
                  </a:cubicBezTo>
                  <a:cubicBezTo>
                    <a:pt x="254" y="1563"/>
                    <a:pt x="372" y="1809"/>
                    <a:pt x="451" y="1931"/>
                  </a:cubicBezTo>
                  <a:cubicBezTo>
                    <a:pt x="530" y="2053"/>
                    <a:pt x="567" y="2135"/>
                    <a:pt x="676" y="2169"/>
                  </a:cubicBezTo>
                  <a:cubicBezTo>
                    <a:pt x="785" y="2203"/>
                    <a:pt x="972" y="2168"/>
                    <a:pt x="1104" y="2135"/>
                  </a:cubicBezTo>
                  <a:cubicBezTo>
                    <a:pt x="1236" y="2102"/>
                    <a:pt x="1384" y="2032"/>
                    <a:pt x="1467" y="1972"/>
                  </a:cubicBezTo>
                  <a:cubicBezTo>
                    <a:pt x="1550" y="1912"/>
                    <a:pt x="1567" y="1853"/>
                    <a:pt x="1605" y="1772"/>
                  </a:cubicBezTo>
                  <a:cubicBezTo>
                    <a:pt x="1643" y="1691"/>
                    <a:pt x="1676" y="1592"/>
                    <a:pt x="1693" y="1484"/>
                  </a:cubicBezTo>
                  <a:cubicBezTo>
                    <a:pt x="1710" y="1376"/>
                    <a:pt x="1724" y="1269"/>
                    <a:pt x="1705" y="1121"/>
                  </a:cubicBezTo>
                  <a:cubicBezTo>
                    <a:pt x="1686" y="973"/>
                    <a:pt x="1651" y="726"/>
                    <a:pt x="1605" y="595"/>
                  </a:cubicBezTo>
                  <a:close/>
                </a:path>
              </a:pathLst>
            </a:custGeom>
            <a:solidFill>
              <a:srgbClr val="FFFFFF">
                <a:alpha val="39000"/>
              </a:srgbClr>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8" name="Oval 34"/>
            <p:cNvSpPr>
              <a:spLocks noChangeArrowheads="1"/>
            </p:cNvSpPr>
            <p:nvPr/>
          </p:nvSpPr>
          <p:spPr bwMode="auto">
            <a:xfrm>
              <a:off x="6353" y="4337"/>
              <a:ext cx="711" cy="937"/>
            </a:xfrm>
            <a:prstGeom prst="ellipse">
              <a:avLst/>
            </a:prstGeom>
            <a:gradFill rotWithShape="1">
              <a:gsLst>
                <a:gs pos="0">
                  <a:srgbClr val="FFFFFF"/>
                </a:gs>
                <a:gs pos="100000">
                  <a:srgbClr val="FFFFFF">
                    <a:alpha val="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9" name="Oval 33"/>
            <p:cNvSpPr>
              <a:spLocks noChangeArrowheads="1"/>
            </p:cNvSpPr>
            <p:nvPr/>
          </p:nvSpPr>
          <p:spPr bwMode="auto">
            <a:xfrm rot="-2108465">
              <a:off x="5838" y="4622"/>
              <a:ext cx="466" cy="827"/>
            </a:xfrm>
            <a:prstGeom prst="ellipse">
              <a:avLst/>
            </a:prstGeom>
            <a:gradFill rotWithShape="1">
              <a:gsLst>
                <a:gs pos="0">
                  <a:srgbClr val="FFFFFF"/>
                </a:gs>
                <a:gs pos="100000">
                  <a:srgbClr val="FFFFFF">
                    <a:alpha val="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 name="Oval 32"/>
            <p:cNvSpPr>
              <a:spLocks noChangeArrowheads="1"/>
            </p:cNvSpPr>
            <p:nvPr/>
          </p:nvSpPr>
          <p:spPr bwMode="auto">
            <a:xfrm rot="-1828436">
              <a:off x="6000" y="4160"/>
              <a:ext cx="607" cy="1437"/>
            </a:xfrm>
            <a:prstGeom prst="ellipse">
              <a:avLst/>
            </a:prstGeom>
            <a:gradFill rotWithShape="1">
              <a:gsLst>
                <a:gs pos="0">
                  <a:srgbClr val="ACDFF6"/>
                </a:gs>
                <a:gs pos="100000">
                  <a:srgbClr val="ACDFF6">
                    <a:alpha val="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21" name="Group 31"/>
          <p:cNvGrpSpPr>
            <a:grpSpLocks/>
          </p:cNvGrpSpPr>
          <p:nvPr/>
        </p:nvGrpSpPr>
        <p:grpSpPr bwMode="auto">
          <a:xfrm rot="-169360">
            <a:off x="1231900" y="3306763"/>
            <a:ext cx="1022350" cy="1627187"/>
            <a:chOff x="5721" y="3541"/>
            <a:chExt cx="1645" cy="2550"/>
          </a:xfrm>
        </p:grpSpPr>
        <p:sp>
          <p:nvSpPr>
            <p:cNvPr id="22" name="Freeform 36"/>
            <p:cNvSpPr>
              <a:spLocks/>
            </p:cNvSpPr>
            <p:nvPr/>
          </p:nvSpPr>
          <p:spPr bwMode="auto">
            <a:xfrm>
              <a:off x="5728" y="3541"/>
              <a:ext cx="1638" cy="2550"/>
            </a:xfrm>
            <a:custGeom>
              <a:avLst/>
              <a:gdLst/>
              <a:ahLst/>
              <a:cxnLst>
                <a:cxn ang="0">
                  <a:pos x="1441" y="455"/>
                </a:cxn>
                <a:cxn ang="0">
                  <a:pos x="1265" y="233"/>
                </a:cxn>
                <a:cxn ang="0">
                  <a:pos x="1021" y="59"/>
                </a:cxn>
                <a:cxn ang="0">
                  <a:pos x="741" y="0"/>
                </a:cxn>
                <a:cxn ang="0">
                  <a:pos x="350" y="61"/>
                </a:cxn>
                <a:cxn ang="0">
                  <a:pos x="94" y="295"/>
                </a:cxn>
                <a:cxn ang="0">
                  <a:pos x="0" y="691"/>
                </a:cxn>
                <a:cxn ang="0">
                  <a:pos x="94" y="1275"/>
                </a:cxn>
                <a:cxn ang="0">
                  <a:pos x="67" y="1874"/>
                </a:cxn>
                <a:cxn ang="0">
                  <a:pos x="209" y="2210"/>
                </a:cxn>
                <a:cxn ang="0">
                  <a:pos x="756" y="2537"/>
                </a:cxn>
                <a:cxn ang="0">
                  <a:pos x="1318" y="2290"/>
                </a:cxn>
                <a:cxn ang="0">
                  <a:pos x="1550" y="1822"/>
                </a:cxn>
                <a:cxn ang="0">
                  <a:pos x="1632" y="1344"/>
                </a:cxn>
                <a:cxn ang="0">
                  <a:pos x="1586" y="842"/>
                </a:cxn>
                <a:cxn ang="0">
                  <a:pos x="1441" y="455"/>
                </a:cxn>
              </a:cxnLst>
              <a:rect l="0" t="0" r="r" b="b"/>
              <a:pathLst>
                <a:path w="1638" h="2550">
                  <a:moveTo>
                    <a:pt x="1441" y="455"/>
                  </a:moveTo>
                  <a:cubicBezTo>
                    <a:pt x="1384" y="353"/>
                    <a:pt x="1335" y="299"/>
                    <a:pt x="1265" y="233"/>
                  </a:cubicBezTo>
                  <a:cubicBezTo>
                    <a:pt x="1196" y="167"/>
                    <a:pt x="1109" y="98"/>
                    <a:pt x="1021" y="59"/>
                  </a:cubicBezTo>
                  <a:cubicBezTo>
                    <a:pt x="934" y="20"/>
                    <a:pt x="853" y="0"/>
                    <a:pt x="741" y="0"/>
                  </a:cubicBezTo>
                  <a:cubicBezTo>
                    <a:pt x="629" y="0"/>
                    <a:pt x="458" y="12"/>
                    <a:pt x="350" y="61"/>
                  </a:cubicBezTo>
                  <a:cubicBezTo>
                    <a:pt x="242" y="111"/>
                    <a:pt x="152" y="190"/>
                    <a:pt x="94" y="295"/>
                  </a:cubicBezTo>
                  <a:cubicBezTo>
                    <a:pt x="35" y="401"/>
                    <a:pt x="0" y="528"/>
                    <a:pt x="0" y="691"/>
                  </a:cubicBezTo>
                  <a:cubicBezTo>
                    <a:pt x="0" y="854"/>
                    <a:pt x="83" y="1078"/>
                    <a:pt x="94" y="1275"/>
                  </a:cubicBezTo>
                  <a:cubicBezTo>
                    <a:pt x="105" y="1472"/>
                    <a:pt x="48" y="1718"/>
                    <a:pt x="67" y="1874"/>
                  </a:cubicBezTo>
                  <a:cubicBezTo>
                    <a:pt x="86" y="2030"/>
                    <a:pt x="94" y="2100"/>
                    <a:pt x="209" y="2210"/>
                  </a:cubicBezTo>
                  <a:cubicBezTo>
                    <a:pt x="324" y="2320"/>
                    <a:pt x="571" y="2524"/>
                    <a:pt x="756" y="2537"/>
                  </a:cubicBezTo>
                  <a:cubicBezTo>
                    <a:pt x="941" y="2550"/>
                    <a:pt x="1186" y="2409"/>
                    <a:pt x="1318" y="2290"/>
                  </a:cubicBezTo>
                  <a:cubicBezTo>
                    <a:pt x="1450" y="2171"/>
                    <a:pt x="1498" y="1979"/>
                    <a:pt x="1550" y="1822"/>
                  </a:cubicBezTo>
                  <a:cubicBezTo>
                    <a:pt x="1603" y="1665"/>
                    <a:pt x="1627" y="1507"/>
                    <a:pt x="1632" y="1344"/>
                  </a:cubicBezTo>
                  <a:cubicBezTo>
                    <a:pt x="1638" y="1181"/>
                    <a:pt x="1618" y="990"/>
                    <a:pt x="1586" y="842"/>
                  </a:cubicBezTo>
                  <a:cubicBezTo>
                    <a:pt x="1554" y="694"/>
                    <a:pt x="1471" y="536"/>
                    <a:pt x="1441" y="455"/>
                  </a:cubicBezTo>
                  <a:close/>
                </a:path>
              </a:pathLst>
            </a:custGeom>
            <a:solidFill>
              <a:srgbClr val="6DD9FF">
                <a:alpha val="57001"/>
              </a:srgbClr>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 name="Freeform 35"/>
            <p:cNvSpPr>
              <a:spLocks/>
            </p:cNvSpPr>
            <p:nvPr/>
          </p:nvSpPr>
          <p:spPr bwMode="auto">
            <a:xfrm>
              <a:off x="5721" y="3764"/>
              <a:ext cx="1606" cy="2052"/>
            </a:xfrm>
            <a:custGeom>
              <a:avLst/>
              <a:gdLst/>
              <a:ahLst/>
              <a:cxnLst>
                <a:cxn ang="0">
                  <a:pos x="1605" y="595"/>
                </a:cxn>
                <a:cxn ang="0">
                  <a:pos x="1430" y="332"/>
                </a:cxn>
                <a:cxn ang="0">
                  <a:pos x="1279" y="194"/>
                </a:cxn>
                <a:cxn ang="0">
                  <a:pos x="929" y="44"/>
                </a:cxn>
                <a:cxn ang="0">
                  <a:pos x="678" y="31"/>
                </a:cxn>
                <a:cxn ang="0">
                  <a:pos x="240" y="232"/>
                </a:cxn>
                <a:cxn ang="0">
                  <a:pos x="15" y="620"/>
                </a:cxn>
                <a:cxn ang="0">
                  <a:pos x="148" y="1185"/>
                </a:cxn>
                <a:cxn ang="0">
                  <a:pos x="203" y="1439"/>
                </a:cxn>
                <a:cxn ang="0">
                  <a:pos x="451" y="1931"/>
                </a:cxn>
                <a:cxn ang="0">
                  <a:pos x="676" y="2169"/>
                </a:cxn>
                <a:cxn ang="0">
                  <a:pos x="1104" y="2135"/>
                </a:cxn>
                <a:cxn ang="0">
                  <a:pos x="1467" y="1972"/>
                </a:cxn>
                <a:cxn ang="0">
                  <a:pos x="1605" y="1772"/>
                </a:cxn>
                <a:cxn ang="0">
                  <a:pos x="1693" y="1484"/>
                </a:cxn>
                <a:cxn ang="0">
                  <a:pos x="1705" y="1121"/>
                </a:cxn>
                <a:cxn ang="0">
                  <a:pos x="1605" y="595"/>
                </a:cxn>
              </a:cxnLst>
              <a:rect l="0" t="0" r="r" b="b"/>
              <a:pathLst>
                <a:path w="1724" h="2203">
                  <a:moveTo>
                    <a:pt x="1605" y="595"/>
                  </a:moveTo>
                  <a:cubicBezTo>
                    <a:pt x="1559" y="464"/>
                    <a:pt x="1484" y="399"/>
                    <a:pt x="1430" y="332"/>
                  </a:cubicBezTo>
                  <a:cubicBezTo>
                    <a:pt x="1376" y="265"/>
                    <a:pt x="1362" y="242"/>
                    <a:pt x="1279" y="194"/>
                  </a:cubicBezTo>
                  <a:cubicBezTo>
                    <a:pt x="1196" y="146"/>
                    <a:pt x="1029" y="71"/>
                    <a:pt x="929" y="44"/>
                  </a:cubicBezTo>
                  <a:cubicBezTo>
                    <a:pt x="829" y="17"/>
                    <a:pt x="793" y="0"/>
                    <a:pt x="678" y="31"/>
                  </a:cubicBezTo>
                  <a:cubicBezTo>
                    <a:pt x="563" y="62"/>
                    <a:pt x="351" y="134"/>
                    <a:pt x="240" y="232"/>
                  </a:cubicBezTo>
                  <a:cubicBezTo>
                    <a:pt x="129" y="330"/>
                    <a:pt x="30" y="461"/>
                    <a:pt x="15" y="620"/>
                  </a:cubicBezTo>
                  <a:cubicBezTo>
                    <a:pt x="0" y="779"/>
                    <a:pt x="117" y="1049"/>
                    <a:pt x="148" y="1185"/>
                  </a:cubicBezTo>
                  <a:cubicBezTo>
                    <a:pt x="179" y="1321"/>
                    <a:pt x="152" y="1315"/>
                    <a:pt x="203" y="1439"/>
                  </a:cubicBezTo>
                  <a:cubicBezTo>
                    <a:pt x="254" y="1563"/>
                    <a:pt x="372" y="1809"/>
                    <a:pt x="451" y="1931"/>
                  </a:cubicBezTo>
                  <a:cubicBezTo>
                    <a:pt x="530" y="2053"/>
                    <a:pt x="567" y="2135"/>
                    <a:pt x="676" y="2169"/>
                  </a:cubicBezTo>
                  <a:cubicBezTo>
                    <a:pt x="785" y="2203"/>
                    <a:pt x="972" y="2168"/>
                    <a:pt x="1104" y="2135"/>
                  </a:cubicBezTo>
                  <a:cubicBezTo>
                    <a:pt x="1236" y="2102"/>
                    <a:pt x="1384" y="2032"/>
                    <a:pt x="1467" y="1972"/>
                  </a:cubicBezTo>
                  <a:cubicBezTo>
                    <a:pt x="1550" y="1912"/>
                    <a:pt x="1567" y="1853"/>
                    <a:pt x="1605" y="1772"/>
                  </a:cubicBezTo>
                  <a:cubicBezTo>
                    <a:pt x="1643" y="1691"/>
                    <a:pt x="1676" y="1592"/>
                    <a:pt x="1693" y="1484"/>
                  </a:cubicBezTo>
                  <a:cubicBezTo>
                    <a:pt x="1710" y="1376"/>
                    <a:pt x="1724" y="1269"/>
                    <a:pt x="1705" y="1121"/>
                  </a:cubicBezTo>
                  <a:cubicBezTo>
                    <a:pt x="1686" y="973"/>
                    <a:pt x="1651" y="726"/>
                    <a:pt x="1605" y="595"/>
                  </a:cubicBezTo>
                  <a:close/>
                </a:path>
              </a:pathLst>
            </a:custGeom>
            <a:solidFill>
              <a:srgbClr val="FFFFFF">
                <a:alpha val="39000"/>
              </a:srgbClr>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4" name="Oval 34"/>
            <p:cNvSpPr>
              <a:spLocks noChangeArrowheads="1"/>
            </p:cNvSpPr>
            <p:nvPr/>
          </p:nvSpPr>
          <p:spPr bwMode="auto">
            <a:xfrm>
              <a:off x="6353" y="4337"/>
              <a:ext cx="711" cy="937"/>
            </a:xfrm>
            <a:prstGeom prst="ellipse">
              <a:avLst/>
            </a:prstGeom>
            <a:gradFill rotWithShape="1">
              <a:gsLst>
                <a:gs pos="0">
                  <a:srgbClr val="FFFFFF"/>
                </a:gs>
                <a:gs pos="100000">
                  <a:srgbClr val="FFFFFF">
                    <a:alpha val="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5" name="Oval 33"/>
            <p:cNvSpPr>
              <a:spLocks noChangeArrowheads="1"/>
            </p:cNvSpPr>
            <p:nvPr/>
          </p:nvSpPr>
          <p:spPr bwMode="auto">
            <a:xfrm rot="-2108465">
              <a:off x="5838" y="4622"/>
              <a:ext cx="466" cy="827"/>
            </a:xfrm>
            <a:prstGeom prst="ellipse">
              <a:avLst/>
            </a:prstGeom>
            <a:gradFill rotWithShape="1">
              <a:gsLst>
                <a:gs pos="0">
                  <a:srgbClr val="FFFFFF"/>
                </a:gs>
                <a:gs pos="100000">
                  <a:srgbClr val="FFFFFF">
                    <a:alpha val="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6" name="Oval 32"/>
            <p:cNvSpPr>
              <a:spLocks noChangeArrowheads="1"/>
            </p:cNvSpPr>
            <p:nvPr/>
          </p:nvSpPr>
          <p:spPr bwMode="auto">
            <a:xfrm rot="-1828436">
              <a:off x="6000" y="4160"/>
              <a:ext cx="607" cy="1437"/>
            </a:xfrm>
            <a:prstGeom prst="ellipse">
              <a:avLst/>
            </a:prstGeom>
            <a:gradFill rotWithShape="1">
              <a:gsLst>
                <a:gs pos="0">
                  <a:srgbClr val="ACDFF6"/>
                </a:gs>
                <a:gs pos="100000">
                  <a:srgbClr val="ACDFF6">
                    <a:alpha val="0"/>
                  </a:srgbClr>
                </a:gs>
              </a:gsLst>
              <a:path path="shape">
                <a:fillToRect l="50000" t="50000" r="50000" b="50000"/>
              </a:path>
            </a:gra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sp>
        <p:nvSpPr>
          <p:cNvPr id="29" name="Rounded Rectangle 28"/>
          <p:cNvSpPr/>
          <p:nvPr/>
        </p:nvSpPr>
        <p:spPr>
          <a:xfrm>
            <a:off x="546100" y="2590800"/>
            <a:ext cx="2476500" cy="3314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31" name="Straight Arrow Connector 30"/>
          <p:cNvCxnSpPr/>
          <p:nvPr/>
        </p:nvCxnSpPr>
        <p:spPr>
          <a:xfrm rot="16200000" flipV="1">
            <a:off x="2139950" y="5022850"/>
            <a:ext cx="952500" cy="71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633" name="TextBox 34"/>
          <p:cNvSpPr txBox="1">
            <a:spLocks noChangeArrowheads="1"/>
          </p:cNvSpPr>
          <p:nvPr/>
        </p:nvSpPr>
        <p:spPr bwMode="auto">
          <a:xfrm>
            <a:off x="2641600" y="5954713"/>
            <a:ext cx="1028700" cy="369887"/>
          </a:xfrm>
          <a:prstGeom prst="rect">
            <a:avLst/>
          </a:prstGeom>
          <a:noFill/>
          <a:ln w="9525">
            <a:noFill/>
            <a:miter lim="800000"/>
            <a:headEnd/>
            <a:tailEnd/>
          </a:ln>
        </p:spPr>
        <p:txBody>
          <a:bodyPr>
            <a:spAutoFit/>
          </a:bodyPr>
          <a:lstStyle/>
          <a:p>
            <a:r>
              <a:rPr lang="en-US">
                <a:latin typeface="Calibri" pitchFamily="34" charset="0"/>
              </a:rPr>
              <a:t>Vacuole</a:t>
            </a:r>
          </a:p>
        </p:txBody>
      </p:sp>
      <p:sp>
        <p:nvSpPr>
          <p:cNvPr id="36" name="Oval 35"/>
          <p:cNvSpPr/>
          <p:nvPr/>
        </p:nvSpPr>
        <p:spPr>
          <a:xfrm>
            <a:off x="355600" y="4191000"/>
            <a:ext cx="469900" cy="44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39" name="Straight Arrow Connector 38"/>
          <p:cNvCxnSpPr/>
          <p:nvPr/>
        </p:nvCxnSpPr>
        <p:spPr>
          <a:xfrm rot="5400000" flipH="1" flipV="1">
            <a:off x="-101600" y="5283200"/>
            <a:ext cx="1066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636" name="TextBox 39"/>
          <p:cNvSpPr txBox="1">
            <a:spLocks noChangeArrowheads="1"/>
          </p:cNvSpPr>
          <p:nvPr/>
        </p:nvSpPr>
        <p:spPr bwMode="auto">
          <a:xfrm>
            <a:off x="190500" y="5918200"/>
            <a:ext cx="1143000" cy="369888"/>
          </a:xfrm>
          <a:prstGeom prst="rect">
            <a:avLst/>
          </a:prstGeom>
          <a:noFill/>
          <a:ln w="9525">
            <a:noFill/>
            <a:miter lim="800000"/>
            <a:headEnd/>
            <a:tailEnd/>
          </a:ln>
        </p:spPr>
        <p:txBody>
          <a:bodyPr>
            <a:spAutoFit/>
          </a:bodyPr>
          <a:lstStyle/>
          <a:p>
            <a:r>
              <a:rPr lang="en-US">
                <a:latin typeface="Calibri" pitchFamily="34" charset="0"/>
              </a:rPr>
              <a:t>Water</a:t>
            </a:r>
          </a:p>
        </p:txBody>
      </p:sp>
      <p:sp>
        <p:nvSpPr>
          <p:cNvPr id="26637" name="AutoShape 4">
            <a:hlinkClick r:id="" action="ppaction://hlinkshowjump?jump=firstslide" highlightClick="1"/>
          </p:cNvPr>
          <p:cNvSpPr>
            <a:spLocks noChangeArrowheads="1"/>
          </p:cNvSpPr>
          <p:nvPr/>
        </p:nvSpPr>
        <p:spPr bwMode="auto">
          <a:xfrm>
            <a:off x="330200" y="64071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26638" name="Text Box 16"/>
          <p:cNvSpPr txBox="1">
            <a:spLocks noChangeArrowheads="1"/>
          </p:cNvSpPr>
          <p:nvPr/>
        </p:nvSpPr>
        <p:spPr bwMode="auto">
          <a:xfrm>
            <a:off x="939800" y="6324600"/>
            <a:ext cx="2978150" cy="366713"/>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6.93889E-18 4.44444E-6 L 0.12222 -0.03334 " pathEditMode="relative" rAng="0" ptsTypes="AA">
                                      <p:cBhvr>
                                        <p:cTn id="6" dur="2000" fill="hold"/>
                                        <p:tgtEl>
                                          <p:spTgt spid="36"/>
                                        </p:tgtEl>
                                        <p:attrNameLst>
                                          <p:attrName>ppt_x</p:attrName>
                                          <p:attrName>ppt_y</p:attrName>
                                        </p:attrNameLst>
                                      </p:cBhvr>
                                      <p:rCtr x="6100" y="-1700"/>
                                    </p:animMotion>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21"/>
                                        </p:tgtEl>
                                      </p:cBhvr>
                                      <p:by x="150000" y="150000"/>
                                    </p:animScale>
                                  </p:childTnLst>
                                </p:cTn>
                              </p:par>
                              <p:par>
                                <p:cTn id="10" presetID="9" presetClass="emph" presetSubtype="0" grpId="1" nodeType="withEffect">
                                  <p:stCondLst>
                                    <p:cond delay="0"/>
                                  </p:stCondLst>
                                  <p:childTnLst>
                                    <p:set>
                                      <p:cBhvr rctx="PPT">
                                        <p:cTn id="11" dur="indefinite"/>
                                        <p:tgtEl>
                                          <p:spTgt spid="36"/>
                                        </p:tgtEl>
                                        <p:attrNameLst>
                                          <p:attrName>style.opacity</p:attrName>
                                        </p:attrNameLst>
                                      </p:cBhvr>
                                      <p:to>
                                        <p:strVal val="0.25"/>
                                      </p:to>
                                    </p:set>
                                    <p:animEffect filter="image" prLst="opacity: 0.25">
                                      <p:cBhvr rctx="IE">
                                        <p:cTn id="12" dur="indefinite"/>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3" name="Oval 3"/>
          <p:cNvSpPr>
            <a:spLocks noChangeArrowheads="1"/>
          </p:cNvSpPr>
          <p:nvPr/>
        </p:nvSpPr>
        <p:spPr bwMode="auto">
          <a:xfrm rot="-214089">
            <a:off x="3089275" y="55753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pic>
        <p:nvPicPr>
          <p:cNvPr id="1075"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2574925" y="1285875"/>
            <a:ext cx="4322763" cy="4475163"/>
          </a:xfrm>
          <a:prstGeom prst="rect">
            <a:avLst/>
          </a:prstGeom>
          <a:noFill/>
          <a:ln w="9525">
            <a:noFill/>
            <a:miter lim="800000"/>
            <a:headEnd/>
            <a:tailEnd/>
          </a:ln>
          <a:effectLst/>
        </p:spPr>
      </p:pic>
      <p:sp>
        <p:nvSpPr>
          <p:cNvPr id="28675" name="Text Box 6"/>
          <p:cNvSpPr txBox="1">
            <a:spLocks noChangeArrowheads="1"/>
          </p:cNvSpPr>
          <p:nvPr/>
        </p:nvSpPr>
        <p:spPr bwMode="auto">
          <a:xfrm>
            <a:off x="188913" y="323850"/>
            <a:ext cx="4852987" cy="1465263"/>
          </a:xfrm>
          <a:prstGeom prst="rect">
            <a:avLst/>
          </a:prstGeom>
          <a:noFill/>
          <a:ln w="9525">
            <a:noFill/>
            <a:miter lim="800000"/>
            <a:headEnd/>
            <a:tailEnd/>
          </a:ln>
        </p:spPr>
        <p:txBody>
          <a:bodyPr>
            <a:spAutoFit/>
          </a:bodyPr>
          <a:lstStyle/>
          <a:p>
            <a:r>
              <a:rPr lang="en-US" b="1">
                <a:latin typeface="Calibri" pitchFamily="34" charset="0"/>
              </a:rPr>
              <a:t>CYTOPLASM. </a:t>
            </a:r>
            <a:r>
              <a:rPr lang="en-US">
                <a:latin typeface="Calibri" pitchFamily="34" charset="0"/>
              </a:rPr>
              <a:t>Made of proteins, fats, and other molecules suspended in water, includes the nucleus. It is a complex, semi-fluid, translucent substance that holds together the living matter of plant.</a:t>
            </a:r>
          </a:p>
        </p:txBody>
      </p:sp>
      <p:sp>
        <p:nvSpPr>
          <p:cNvPr id="727" name="Freeform 222"/>
          <p:cNvSpPr>
            <a:spLocks/>
          </p:cNvSpPr>
          <p:nvPr/>
        </p:nvSpPr>
        <p:spPr bwMode="auto">
          <a:xfrm rot="21430640">
            <a:off x="3062567" y="2247830"/>
            <a:ext cx="3142302" cy="2208974"/>
          </a:xfrm>
          <a:custGeom>
            <a:avLst/>
            <a:gdLst/>
            <a:ahLst/>
            <a:cxnLst>
              <a:cxn ang="0">
                <a:pos x="8" y="588"/>
              </a:cxn>
              <a:cxn ang="0">
                <a:pos x="145" y="1715"/>
              </a:cxn>
              <a:cxn ang="0">
                <a:pos x="108" y="2103"/>
              </a:cxn>
              <a:cxn ang="0">
                <a:pos x="158" y="2654"/>
              </a:cxn>
              <a:cxn ang="0">
                <a:pos x="270" y="3029"/>
              </a:cxn>
              <a:cxn ang="0">
                <a:pos x="558" y="3255"/>
              </a:cxn>
              <a:cxn ang="0">
                <a:pos x="1084" y="3317"/>
              </a:cxn>
              <a:cxn ang="0">
                <a:pos x="2374" y="3317"/>
              </a:cxn>
              <a:cxn ang="0">
                <a:pos x="4065" y="3192"/>
              </a:cxn>
              <a:cxn ang="0">
                <a:pos x="4753" y="2892"/>
              </a:cxn>
              <a:cxn ang="0">
                <a:pos x="4778" y="2190"/>
              </a:cxn>
              <a:cxn ang="0">
                <a:pos x="4728" y="1827"/>
              </a:cxn>
              <a:cxn ang="0">
                <a:pos x="4778" y="1101"/>
              </a:cxn>
              <a:cxn ang="0">
                <a:pos x="4828" y="462"/>
              </a:cxn>
              <a:cxn ang="0">
                <a:pos x="4578" y="112"/>
              </a:cxn>
              <a:cxn ang="0">
                <a:pos x="4177" y="12"/>
              </a:cxn>
              <a:cxn ang="0">
                <a:pos x="2349" y="37"/>
              </a:cxn>
              <a:cxn ang="0">
                <a:pos x="1197" y="87"/>
              </a:cxn>
              <a:cxn ang="0">
                <a:pos x="558" y="124"/>
              </a:cxn>
              <a:cxn ang="0">
                <a:pos x="208" y="237"/>
              </a:cxn>
              <a:cxn ang="0">
                <a:pos x="33" y="375"/>
              </a:cxn>
              <a:cxn ang="0">
                <a:pos x="8" y="588"/>
              </a:cxn>
            </a:cxnLst>
            <a:rect l="0" t="0" r="r" b="b"/>
            <a:pathLst>
              <a:path w="4872" h="3338">
                <a:moveTo>
                  <a:pt x="8" y="588"/>
                </a:moveTo>
                <a:cubicBezTo>
                  <a:pt x="25" y="801"/>
                  <a:pt x="128" y="1463"/>
                  <a:pt x="145" y="1715"/>
                </a:cubicBezTo>
                <a:cubicBezTo>
                  <a:pt x="162" y="1967"/>
                  <a:pt x="106" y="1947"/>
                  <a:pt x="108" y="2103"/>
                </a:cubicBezTo>
                <a:cubicBezTo>
                  <a:pt x="110" y="2259"/>
                  <a:pt x="131" y="2500"/>
                  <a:pt x="158" y="2654"/>
                </a:cubicBezTo>
                <a:cubicBezTo>
                  <a:pt x="185" y="2808"/>
                  <a:pt x="203" y="2929"/>
                  <a:pt x="270" y="3029"/>
                </a:cubicBezTo>
                <a:cubicBezTo>
                  <a:pt x="337" y="3129"/>
                  <a:pt x="422" y="3207"/>
                  <a:pt x="558" y="3255"/>
                </a:cubicBezTo>
                <a:cubicBezTo>
                  <a:pt x="694" y="3303"/>
                  <a:pt x="781" y="3307"/>
                  <a:pt x="1084" y="3317"/>
                </a:cubicBezTo>
                <a:cubicBezTo>
                  <a:pt x="1387" y="3327"/>
                  <a:pt x="1877" y="3338"/>
                  <a:pt x="2374" y="3317"/>
                </a:cubicBezTo>
                <a:cubicBezTo>
                  <a:pt x="2871" y="3296"/>
                  <a:pt x="3669" y="3263"/>
                  <a:pt x="4065" y="3192"/>
                </a:cubicBezTo>
                <a:cubicBezTo>
                  <a:pt x="4461" y="3121"/>
                  <a:pt x="4634" y="3059"/>
                  <a:pt x="4753" y="2892"/>
                </a:cubicBezTo>
                <a:cubicBezTo>
                  <a:pt x="4872" y="2725"/>
                  <a:pt x="4782" y="2367"/>
                  <a:pt x="4778" y="2190"/>
                </a:cubicBezTo>
                <a:cubicBezTo>
                  <a:pt x="4774" y="2013"/>
                  <a:pt x="4728" y="2008"/>
                  <a:pt x="4728" y="1827"/>
                </a:cubicBezTo>
                <a:cubicBezTo>
                  <a:pt x="4728" y="1646"/>
                  <a:pt x="4761" y="1328"/>
                  <a:pt x="4778" y="1101"/>
                </a:cubicBezTo>
                <a:cubicBezTo>
                  <a:pt x="4795" y="874"/>
                  <a:pt x="4861" y="627"/>
                  <a:pt x="4828" y="462"/>
                </a:cubicBezTo>
                <a:cubicBezTo>
                  <a:pt x="4795" y="297"/>
                  <a:pt x="4687" y="187"/>
                  <a:pt x="4578" y="112"/>
                </a:cubicBezTo>
                <a:cubicBezTo>
                  <a:pt x="4469" y="37"/>
                  <a:pt x="4548" y="24"/>
                  <a:pt x="4177" y="12"/>
                </a:cubicBezTo>
                <a:cubicBezTo>
                  <a:pt x="3806" y="0"/>
                  <a:pt x="2846" y="25"/>
                  <a:pt x="2349" y="37"/>
                </a:cubicBezTo>
                <a:cubicBezTo>
                  <a:pt x="1852" y="49"/>
                  <a:pt x="1495" y="73"/>
                  <a:pt x="1197" y="87"/>
                </a:cubicBezTo>
                <a:cubicBezTo>
                  <a:pt x="899" y="101"/>
                  <a:pt x="723" y="99"/>
                  <a:pt x="558" y="124"/>
                </a:cubicBezTo>
                <a:cubicBezTo>
                  <a:pt x="393" y="149"/>
                  <a:pt x="296" y="195"/>
                  <a:pt x="208" y="237"/>
                </a:cubicBezTo>
                <a:cubicBezTo>
                  <a:pt x="120" y="279"/>
                  <a:pt x="66" y="317"/>
                  <a:pt x="33" y="375"/>
                </a:cubicBezTo>
                <a:cubicBezTo>
                  <a:pt x="0" y="433"/>
                  <a:pt x="13" y="544"/>
                  <a:pt x="8" y="588"/>
                </a:cubicBezTo>
                <a:close/>
              </a:path>
            </a:pathLst>
          </a:custGeom>
          <a:gradFill rotWithShape="1">
            <a:gsLst>
              <a:gs pos="0">
                <a:srgbClr val="008EC0"/>
              </a:gs>
              <a:gs pos="100000">
                <a:srgbClr val="008EC0">
                  <a:gamma/>
                  <a:shade val="46275"/>
                  <a:invGamma/>
                </a:srgbClr>
              </a:gs>
            </a:gsLst>
            <a:lin ang="5400000" scaled="1"/>
          </a:gradFill>
          <a:ln w="38100">
            <a:solidFill>
              <a:srgbClr val="FFCC99"/>
            </a:solidFill>
            <a:round/>
            <a:headEnd/>
            <a:tailEnd/>
          </a:ln>
          <a:scene3d>
            <a:camera prst="orthographicFront"/>
            <a:lightRig rig="threePt" dir="t"/>
          </a:scene3d>
          <a:sp3d/>
        </p:spPr>
        <p:txBody>
          <a:bodyPr/>
          <a:lstStyle/>
          <a:p>
            <a:pPr fontAlgn="auto">
              <a:spcBef>
                <a:spcPts val="0"/>
              </a:spcBef>
              <a:spcAft>
                <a:spcPts val="0"/>
              </a:spcAft>
              <a:defRPr/>
            </a:pPr>
            <a:endParaRPr lang="en-US" dirty="0">
              <a:latin typeface="+mn-lt"/>
            </a:endParaRPr>
          </a:p>
        </p:txBody>
      </p:sp>
      <p:cxnSp>
        <p:nvCxnSpPr>
          <p:cNvPr id="1078" name="Straight Connector 1077"/>
          <p:cNvCxnSpPr/>
          <p:nvPr/>
        </p:nvCxnSpPr>
        <p:spPr>
          <a:xfrm flipV="1">
            <a:off x="3187700" y="3340100"/>
            <a:ext cx="2857500" cy="177800"/>
          </a:xfrm>
          <a:prstGeom prst="line">
            <a:avLst/>
          </a:prstGeom>
        </p:spPr>
        <p:style>
          <a:lnRef idx="1">
            <a:schemeClr val="accent1"/>
          </a:lnRef>
          <a:fillRef idx="0">
            <a:schemeClr val="accent1"/>
          </a:fillRef>
          <a:effectRef idx="0">
            <a:schemeClr val="accent1"/>
          </a:effectRef>
          <a:fontRef idx="minor">
            <a:schemeClr val="tx1"/>
          </a:fontRef>
        </p:style>
      </p:cxnSp>
      <p:sp>
        <p:nvSpPr>
          <p:cNvPr id="28680" name="AutoShape 4">
            <a:hlinkClick r:id="" action="ppaction://hlinkshowjump?jump=firstslide" highlightClick="1"/>
          </p:cNvPr>
          <p:cNvSpPr>
            <a:spLocks noChangeArrowheads="1"/>
          </p:cNvSpPr>
          <p:nvPr/>
        </p:nvSpPr>
        <p:spPr bwMode="auto">
          <a:xfrm>
            <a:off x="457200" y="63055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28681" name="Text Box 16"/>
          <p:cNvSpPr txBox="1">
            <a:spLocks noChangeArrowheads="1"/>
          </p:cNvSpPr>
          <p:nvPr/>
        </p:nvSpPr>
        <p:spPr bwMode="auto">
          <a:xfrm>
            <a:off x="825500" y="6273800"/>
            <a:ext cx="2978150" cy="366713"/>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5"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rot="21354256">
            <a:off x="2538413" y="1387475"/>
            <a:ext cx="4219575" cy="4297363"/>
          </a:xfrm>
          <a:prstGeom prst="rect">
            <a:avLst/>
          </a:prstGeom>
          <a:noFill/>
          <a:ln w="9525">
            <a:noFill/>
            <a:miter lim="800000"/>
            <a:headEnd/>
            <a:tailEnd/>
          </a:ln>
          <a:effectLst/>
        </p:spPr>
      </p:pic>
      <p:pic>
        <p:nvPicPr>
          <p:cNvPr id="17"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10150" y="2794000"/>
            <a:ext cx="1066800" cy="1243013"/>
          </a:xfrm>
          <a:prstGeom prst="rect">
            <a:avLst/>
          </a:prstGeom>
          <a:noFill/>
          <a:ln w="9525">
            <a:noFill/>
            <a:miter lim="800000"/>
            <a:headEnd/>
            <a:tailEnd/>
          </a:ln>
          <a:effectLst/>
        </p:spPr>
      </p:pic>
      <p:pic>
        <p:nvPicPr>
          <p:cNvPr id="4098" name="Picture 2"/>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5022850" y="2794000"/>
            <a:ext cx="1066800" cy="1243013"/>
          </a:xfrm>
          <a:prstGeom prst="rect">
            <a:avLst/>
          </a:prstGeom>
          <a:noFill/>
          <a:ln w="9525">
            <a:noFill/>
            <a:miter lim="800000"/>
            <a:headEnd/>
            <a:tailEnd/>
          </a:ln>
          <a:effectLst/>
        </p:spPr>
      </p:pic>
      <p:sp>
        <p:nvSpPr>
          <p:cNvPr id="30724" name="Oval 3"/>
          <p:cNvSpPr>
            <a:spLocks noChangeArrowheads="1"/>
          </p:cNvSpPr>
          <p:nvPr/>
        </p:nvSpPr>
        <p:spPr bwMode="auto">
          <a:xfrm rot="-214089">
            <a:off x="3089275" y="5575300"/>
            <a:ext cx="3495675" cy="847725"/>
          </a:xfrm>
          <a:prstGeom prst="ellipse">
            <a:avLst/>
          </a:prstGeom>
          <a:gradFill rotWithShape="1">
            <a:gsLst>
              <a:gs pos="0">
                <a:srgbClr val="404040">
                  <a:alpha val="32999"/>
                </a:srgbClr>
              </a:gs>
              <a:gs pos="100000">
                <a:srgbClr val="FFFFFF">
                  <a:alpha val="39998"/>
                </a:srgbClr>
              </a:gs>
            </a:gsLst>
            <a:path path="shape">
              <a:fillToRect l="50000" t="50000" r="50000" b="50000"/>
            </a:path>
          </a:gradFill>
          <a:ln w="9525">
            <a:noFill/>
            <a:round/>
            <a:headEnd/>
            <a:tailEnd/>
          </a:ln>
        </p:spPr>
        <p:txBody>
          <a:bodyPr/>
          <a:lstStyle/>
          <a:p>
            <a:endParaRPr lang="en-US">
              <a:latin typeface="Calibri" pitchFamily="34" charset="0"/>
            </a:endParaRPr>
          </a:p>
        </p:txBody>
      </p:sp>
      <p:grpSp>
        <p:nvGrpSpPr>
          <p:cNvPr id="30725" name="Group 45"/>
          <p:cNvGrpSpPr>
            <a:grpSpLocks/>
          </p:cNvGrpSpPr>
          <p:nvPr/>
        </p:nvGrpSpPr>
        <p:grpSpPr bwMode="auto">
          <a:xfrm rot="-5868728">
            <a:off x="4477544" y="3247231"/>
            <a:ext cx="879475" cy="1465263"/>
            <a:chOff x="4301" y="3905"/>
            <a:chExt cx="1331" cy="2273"/>
          </a:xfrm>
        </p:grpSpPr>
        <p:grpSp>
          <p:nvGrpSpPr>
            <p:cNvPr id="31347" name="Group 86"/>
            <p:cNvGrpSpPr>
              <a:grpSpLocks/>
            </p:cNvGrpSpPr>
            <p:nvPr/>
          </p:nvGrpSpPr>
          <p:grpSpPr bwMode="auto">
            <a:xfrm rot="3057590">
              <a:off x="4373" y="3838"/>
              <a:ext cx="384" cy="517"/>
              <a:chOff x="4375" y="3838"/>
              <a:chExt cx="384" cy="517"/>
            </a:xfrm>
          </p:grpSpPr>
          <p:sp>
            <p:nvSpPr>
              <p:cNvPr id="98" name="Freeform 90"/>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99" name="Freeform 89"/>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00" name="Freeform 88"/>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01" name="Freeform 87"/>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348" name="Group 81"/>
            <p:cNvGrpSpPr>
              <a:grpSpLocks/>
            </p:cNvGrpSpPr>
            <p:nvPr/>
          </p:nvGrpSpPr>
          <p:grpSpPr bwMode="auto">
            <a:xfrm rot="-276698">
              <a:off x="4317" y="4271"/>
              <a:ext cx="384" cy="517"/>
              <a:chOff x="4375" y="3838"/>
              <a:chExt cx="384" cy="517"/>
            </a:xfrm>
          </p:grpSpPr>
          <p:sp>
            <p:nvSpPr>
              <p:cNvPr id="94" name="Freeform 85"/>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95" name="Freeform 84"/>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96" name="Freeform 83"/>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97" name="Freeform 82"/>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349" name="Group 76"/>
            <p:cNvGrpSpPr>
              <a:grpSpLocks/>
            </p:cNvGrpSpPr>
            <p:nvPr/>
          </p:nvGrpSpPr>
          <p:grpSpPr bwMode="auto">
            <a:xfrm rot="6039777">
              <a:off x="4774" y="4388"/>
              <a:ext cx="384" cy="517"/>
              <a:chOff x="4375" y="3838"/>
              <a:chExt cx="384" cy="517"/>
            </a:xfrm>
          </p:grpSpPr>
          <p:sp>
            <p:nvSpPr>
              <p:cNvPr id="90" name="Freeform 80"/>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91" name="Freeform 79"/>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92" name="Freeform 78"/>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93" name="Freeform 77"/>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350" name="Group 71"/>
            <p:cNvGrpSpPr>
              <a:grpSpLocks/>
            </p:cNvGrpSpPr>
            <p:nvPr/>
          </p:nvGrpSpPr>
          <p:grpSpPr bwMode="auto">
            <a:xfrm rot="2150429">
              <a:off x="5248" y="4380"/>
              <a:ext cx="384" cy="517"/>
              <a:chOff x="4375" y="3838"/>
              <a:chExt cx="384" cy="517"/>
            </a:xfrm>
          </p:grpSpPr>
          <p:sp>
            <p:nvSpPr>
              <p:cNvPr id="86" name="Freeform 75"/>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87" name="Freeform 74"/>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88" name="Freeform 73"/>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89" name="Freeform 72"/>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351" name="Group 66"/>
            <p:cNvGrpSpPr>
              <a:grpSpLocks/>
            </p:cNvGrpSpPr>
            <p:nvPr/>
          </p:nvGrpSpPr>
          <p:grpSpPr bwMode="auto">
            <a:xfrm rot="6039777">
              <a:off x="4368" y="4761"/>
              <a:ext cx="384" cy="517"/>
              <a:chOff x="4375" y="3838"/>
              <a:chExt cx="384" cy="517"/>
            </a:xfrm>
          </p:grpSpPr>
          <p:sp>
            <p:nvSpPr>
              <p:cNvPr id="82" name="Freeform 70"/>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83" name="Freeform 69"/>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84" name="Freeform 68"/>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85" name="Freeform 67"/>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352" name="Group 61"/>
            <p:cNvGrpSpPr>
              <a:grpSpLocks/>
            </p:cNvGrpSpPr>
            <p:nvPr/>
          </p:nvGrpSpPr>
          <p:grpSpPr bwMode="auto">
            <a:xfrm rot="6039777">
              <a:off x="5134" y="4964"/>
              <a:ext cx="384" cy="517"/>
              <a:chOff x="4375" y="3838"/>
              <a:chExt cx="384" cy="517"/>
            </a:xfrm>
          </p:grpSpPr>
          <p:sp>
            <p:nvSpPr>
              <p:cNvPr id="78" name="Freeform 65"/>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9" name="Freeform 64"/>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80" name="Freeform 63"/>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81" name="Freeform 62"/>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353" name="Group 56"/>
            <p:cNvGrpSpPr>
              <a:grpSpLocks/>
            </p:cNvGrpSpPr>
            <p:nvPr/>
          </p:nvGrpSpPr>
          <p:grpSpPr bwMode="auto">
            <a:xfrm rot="6039777">
              <a:off x="4421" y="5190"/>
              <a:ext cx="384" cy="517"/>
              <a:chOff x="4375" y="3838"/>
              <a:chExt cx="384" cy="517"/>
            </a:xfrm>
          </p:grpSpPr>
          <p:sp>
            <p:nvSpPr>
              <p:cNvPr id="74" name="Freeform 60"/>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5" name="Freeform 59"/>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6" name="Freeform 58"/>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7" name="Freeform 57"/>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354" name="Group 51"/>
            <p:cNvGrpSpPr>
              <a:grpSpLocks/>
            </p:cNvGrpSpPr>
            <p:nvPr/>
          </p:nvGrpSpPr>
          <p:grpSpPr bwMode="auto">
            <a:xfrm rot="-1359496">
              <a:off x="5072" y="5487"/>
              <a:ext cx="384" cy="517"/>
              <a:chOff x="4375" y="3838"/>
              <a:chExt cx="384" cy="517"/>
            </a:xfrm>
          </p:grpSpPr>
          <p:sp>
            <p:nvSpPr>
              <p:cNvPr id="70" name="Freeform 55"/>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1" name="Freeform 54"/>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2" name="Freeform 53"/>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73" name="Freeform 52"/>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355" name="Group 46"/>
            <p:cNvGrpSpPr>
              <a:grpSpLocks/>
            </p:cNvGrpSpPr>
            <p:nvPr/>
          </p:nvGrpSpPr>
          <p:grpSpPr bwMode="auto">
            <a:xfrm rot="-2465593">
              <a:off x="4551" y="5661"/>
              <a:ext cx="384" cy="517"/>
              <a:chOff x="4375" y="3838"/>
              <a:chExt cx="384" cy="517"/>
            </a:xfrm>
          </p:grpSpPr>
          <p:sp>
            <p:nvSpPr>
              <p:cNvPr id="66" name="Freeform 50"/>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67" name="Freeform 49"/>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68" name="Freeform 48"/>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69" name="Freeform 47"/>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grpSp>
        <p:nvGrpSpPr>
          <p:cNvPr id="30726" name="Group 223"/>
          <p:cNvGrpSpPr>
            <a:grpSpLocks/>
          </p:cNvGrpSpPr>
          <p:nvPr/>
        </p:nvGrpSpPr>
        <p:grpSpPr bwMode="auto">
          <a:xfrm rot="-5868728">
            <a:off x="4929188" y="2414588"/>
            <a:ext cx="881062" cy="1465262"/>
            <a:chOff x="4301" y="3905"/>
            <a:chExt cx="1331" cy="2273"/>
          </a:xfrm>
        </p:grpSpPr>
        <p:grpSp>
          <p:nvGrpSpPr>
            <p:cNvPr id="31230" name="Group 264"/>
            <p:cNvGrpSpPr>
              <a:grpSpLocks/>
            </p:cNvGrpSpPr>
            <p:nvPr/>
          </p:nvGrpSpPr>
          <p:grpSpPr bwMode="auto">
            <a:xfrm rot="3057590">
              <a:off x="4373" y="3838"/>
              <a:ext cx="384" cy="517"/>
              <a:chOff x="4375" y="3838"/>
              <a:chExt cx="384" cy="517"/>
            </a:xfrm>
          </p:grpSpPr>
          <p:sp>
            <p:nvSpPr>
              <p:cNvPr id="144" name="Freeform 26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45" name="Freeform 26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46" name="Freeform 26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47" name="Freeform 26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231" name="Group 259"/>
            <p:cNvGrpSpPr>
              <a:grpSpLocks/>
            </p:cNvGrpSpPr>
            <p:nvPr/>
          </p:nvGrpSpPr>
          <p:grpSpPr bwMode="auto">
            <a:xfrm rot="-276698">
              <a:off x="4317" y="4271"/>
              <a:ext cx="384" cy="517"/>
              <a:chOff x="4375" y="3838"/>
              <a:chExt cx="384" cy="517"/>
            </a:xfrm>
          </p:grpSpPr>
          <p:sp>
            <p:nvSpPr>
              <p:cNvPr id="140" name="Freeform 26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41" name="Freeform 26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42" name="Freeform 26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43" name="Freeform 26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232" name="Group 254"/>
            <p:cNvGrpSpPr>
              <a:grpSpLocks/>
            </p:cNvGrpSpPr>
            <p:nvPr/>
          </p:nvGrpSpPr>
          <p:grpSpPr bwMode="auto">
            <a:xfrm rot="6039777">
              <a:off x="4774" y="4388"/>
              <a:ext cx="384" cy="517"/>
              <a:chOff x="4375" y="3838"/>
              <a:chExt cx="384" cy="517"/>
            </a:xfrm>
          </p:grpSpPr>
          <p:sp>
            <p:nvSpPr>
              <p:cNvPr id="136" name="Freeform 25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37" name="Freeform 25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38" name="Freeform 25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39" name="Freeform 25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233" name="Group 249"/>
            <p:cNvGrpSpPr>
              <a:grpSpLocks/>
            </p:cNvGrpSpPr>
            <p:nvPr/>
          </p:nvGrpSpPr>
          <p:grpSpPr bwMode="auto">
            <a:xfrm rot="2150429">
              <a:off x="5248" y="4380"/>
              <a:ext cx="384" cy="517"/>
              <a:chOff x="4375" y="3838"/>
              <a:chExt cx="384" cy="517"/>
            </a:xfrm>
          </p:grpSpPr>
          <p:sp>
            <p:nvSpPr>
              <p:cNvPr id="132" name="Freeform 25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33" name="Freeform 25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34" name="Freeform 25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35" name="Freeform 25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234" name="Group 244"/>
            <p:cNvGrpSpPr>
              <a:grpSpLocks/>
            </p:cNvGrpSpPr>
            <p:nvPr/>
          </p:nvGrpSpPr>
          <p:grpSpPr bwMode="auto">
            <a:xfrm rot="6039777">
              <a:off x="4368" y="4761"/>
              <a:ext cx="384" cy="517"/>
              <a:chOff x="4375" y="3838"/>
              <a:chExt cx="384" cy="517"/>
            </a:xfrm>
          </p:grpSpPr>
          <p:sp>
            <p:nvSpPr>
              <p:cNvPr id="128" name="Freeform 24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29" name="Freeform 24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30" name="Freeform 24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31" name="Freeform 24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235" name="Group 239"/>
            <p:cNvGrpSpPr>
              <a:grpSpLocks/>
            </p:cNvGrpSpPr>
            <p:nvPr/>
          </p:nvGrpSpPr>
          <p:grpSpPr bwMode="auto">
            <a:xfrm rot="6039777">
              <a:off x="5134" y="4964"/>
              <a:ext cx="384" cy="517"/>
              <a:chOff x="4375" y="3838"/>
              <a:chExt cx="384" cy="517"/>
            </a:xfrm>
          </p:grpSpPr>
          <p:sp>
            <p:nvSpPr>
              <p:cNvPr id="124" name="Freeform 24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25" name="Freeform 24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26" name="Freeform 24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27" name="Freeform 24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236" name="Group 234"/>
            <p:cNvGrpSpPr>
              <a:grpSpLocks/>
            </p:cNvGrpSpPr>
            <p:nvPr/>
          </p:nvGrpSpPr>
          <p:grpSpPr bwMode="auto">
            <a:xfrm rot="6039777">
              <a:off x="4421" y="5190"/>
              <a:ext cx="384" cy="517"/>
              <a:chOff x="4375" y="3838"/>
              <a:chExt cx="384" cy="517"/>
            </a:xfrm>
          </p:grpSpPr>
          <p:sp>
            <p:nvSpPr>
              <p:cNvPr id="120" name="Freeform 23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21" name="Freeform 23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22" name="Freeform 23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23" name="Freeform 23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237" name="Group 229"/>
            <p:cNvGrpSpPr>
              <a:grpSpLocks/>
            </p:cNvGrpSpPr>
            <p:nvPr/>
          </p:nvGrpSpPr>
          <p:grpSpPr bwMode="auto">
            <a:xfrm rot="-1359496">
              <a:off x="5072" y="5487"/>
              <a:ext cx="384" cy="517"/>
              <a:chOff x="4375" y="3838"/>
              <a:chExt cx="384" cy="517"/>
            </a:xfrm>
          </p:grpSpPr>
          <p:sp>
            <p:nvSpPr>
              <p:cNvPr id="116" name="Freeform 23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17" name="Freeform 23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18" name="Freeform 23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19" name="Freeform 23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238" name="Group 224"/>
            <p:cNvGrpSpPr>
              <a:grpSpLocks/>
            </p:cNvGrpSpPr>
            <p:nvPr/>
          </p:nvGrpSpPr>
          <p:grpSpPr bwMode="auto">
            <a:xfrm rot="-2465593">
              <a:off x="4551" y="5661"/>
              <a:ext cx="384" cy="517"/>
              <a:chOff x="4375" y="3838"/>
              <a:chExt cx="384" cy="517"/>
            </a:xfrm>
          </p:grpSpPr>
          <p:sp>
            <p:nvSpPr>
              <p:cNvPr id="112" name="Freeform 22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13" name="Freeform 22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14" name="Freeform 22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15" name="Freeform 22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grpSp>
        <p:nvGrpSpPr>
          <p:cNvPr id="30727" name="Group 91"/>
          <p:cNvGrpSpPr>
            <a:grpSpLocks/>
          </p:cNvGrpSpPr>
          <p:nvPr/>
        </p:nvGrpSpPr>
        <p:grpSpPr bwMode="auto">
          <a:xfrm rot="-5868728">
            <a:off x="3918744" y="2205831"/>
            <a:ext cx="879475" cy="1465263"/>
            <a:chOff x="4301" y="3905"/>
            <a:chExt cx="1331" cy="2273"/>
          </a:xfrm>
        </p:grpSpPr>
        <p:grpSp>
          <p:nvGrpSpPr>
            <p:cNvPr id="31113" name="Group 132"/>
            <p:cNvGrpSpPr>
              <a:grpSpLocks/>
            </p:cNvGrpSpPr>
            <p:nvPr/>
          </p:nvGrpSpPr>
          <p:grpSpPr bwMode="auto">
            <a:xfrm rot="3057590">
              <a:off x="4373" y="3838"/>
              <a:ext cx="384" cy="517"/>
              <a:chOff x="4375" y="3838"/>
              <a:chExt cx="384" cy="517"/>
            </a:xfrm>
          </p:grpSpPr>
          <p:sp>
            <p:nvSpPr>
              <p:cNvPr id="190" name="Freeform 13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91" name="Freeform 13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92" name="Freeform 13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93" name="Freeform 13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114" name="Group 127"/>
            <p:cNvGrpSpPr>
              <a:grpSpLocks/>
            </p:cNvGrpSpPr>
            <p:nvPr/>
          </p:nvGrpSpPr>
          <p:grpSpPr bwMode="auto">
            <a:xfrm rot="-276698">
              <a:off x="4317" y="4271"/>
              <a:ext cx="384" cy="517"/>
              <a:chOff x="4375" y="3838"/>
              <a:chExt cx="384" cy="517"/>
            </a:xfrm>
          </p:grpSpPr>
          <p:sp>
            <p:nvSpPr>
              <p:cNvPr id="186" name="Freeform 13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87" name="Freeform 13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88" name="Freeform 12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89" name="Freeform 12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115" name="Group 122"/>
            <p:cNvGrpSpPr>
              <a:grpSpLocks/>
            </p:cNvGrpSpPr>
            <p:nvPr/>
          </p:nvGrpSpPr>
          <p:grpSpPr bwMode="auto">
            <a:xfrm rot="6039777">
              <a:off x="4774" y="4388"/>
              <a:ext cx="384" cy="517"/>
              <a:chOff x="4375" y="3838"/>
              <a:chExt cx="384" cy="517"/>
            </a:xfrm>
          </p:grpSpPr>
          <p:sp>
            <p:nvSpPr>
              <p:cNvPr id="182" name="Freeform 12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83" name="Freeform 12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84" name="Freeform 12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85" name="Freeform 12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116" name="Group 117"/>
            <p:cNvGrpSpPr>
              <a:grpSpLocks/>
            </p:cNvGrpSpPr>
            <p:nvPr/>
          </p:nvGrpSpPr>
          <p:grpSpPr bwMode="auto">
            <a:xfrm rot="2150429">
              <a:off x="5248" y="4380"/>
              <a:ext cx="384" cy="517"/>
              <a:chOff x="4375" y="3838"/>
              <a:chExt cx="384" cy="517"/>
            </a:xfrm>
          </p:grpSpPr>
          <p:sp>
            <p:nvSpPr>
              <p:cNvPr id="178" name="Freeform 12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79" name="Freeform 12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80" name="Freeform 11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81" name="Freeform 11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117" name="Group 112"/>
            <p:cNvGrpSpPr>
              <a:grpSpLocks/>
            </p:cNvGrpSpPr>
            <p:nvPr/>
          </p:nvGrpSpPr>
          <p:grpSpPr bwMode="auto">
            <a:xfrm rot="6039777">
              <a:off x="4368" y="4761"/>
              <a:ext cx="384" cy="517"/>
              <a:chOff x="4375" y="3838"/>
              <a:chExt cx="384" cy="517"/>
            </a:xfrm>
          </p:grpSpPr>
          <p:sp>
            <p:nvSpPr>
              <p:cNvPr id="174" name="Freeform 11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75" name="Freeform 11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76" name="Freeform 11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77" name="Freeform 11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118" name="Group 107"/>
            <p:cNvGrpSpPr>
              <a:grpSpLocks/>
            </p:cNvGrpSpPr>
            <p:nvPr/>
          </p:nvGrpSpPr>
          <p:grpSpPr bwMode="auto">
            <a:xfrm rot="6039777">
              <a:off x="5134" y="4964"/>
              <a:ext cx="384" cy="517"/>
              <a:chOff x="4375" y="3838"/>
              <a:chExt cx="384" cy="517"/>
            </a:xfrm>
          </p:grpSpPr>
          <p:sp>
            <p:nvSpPr>
              <p:cNvPr id="170" name="Freeform 11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71" name="Freeform 11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72" name="Freeform 10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73" name="Freeform 10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119" name="Group 102"/>
            <p:cNvGrpSpPr>
              <a:grpSpLocks/>
            </p:cNvGrpSpPr>
            <p:nvPr/>
          </p:nvGrpSpPr>
          <p:grpSpPr bwMode="auto">
            <a:xfrm rot="6039777">
              <a:off x="4421" y="5190"/>
              <a:ext cx="384" cy="517"/>
              <a:chOff x="4375" y="3838"/>
              <a:chExt cx="384" cy="517"/>
            </a:xfrm>
          </p:grpSpPr>
          <p:sp>
            <p:nvSpPr>
              <p:cNvPr id="166" name="Freeform 10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67" name="Freeform 10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68" name="Freeform 10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69" name="Freeform 10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120" name="Group 97"/>
            <p:cNvGrpSpPr>
              <a:grpSpLocks/>
            </p:cNvGrpSpPr>
            <p:nvPr/>
          </p:nvGrpSpPr>
          <p:grpSpPr bwMode="auto">
            <a:xfrm rot="-1359496">
              <a:off x="5072" y="5487"/>
              <a:ext cx="384" cy="517"/>
              <a:chOff x="4375" y="3838"/>
              <a:chExt cx="384" cy="517"/>
            </a:xfrm>
          </p:grpSpPr>
          <p:sp>
            <p:nvSpPr>
              <p:cNvPr id="162" name="Freeform 10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63" name="Freeform 10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64" name="Freeform 9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65" name="Freeform 9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1121" name="Group 92"/>
            <p:cNvGrpSpPr>
              <a:grpSpLocks/>
            </p:cNvGrpSpPr>
            <p:nvPr/>
          </p:nvGrpSpPr>
          <p:grpSpPr bwMode="auto">
            <a:xfrm rot="-2465593">
              <a:off x="4551" y="5661"/>
              <a:ext cx="384" cy="517"/>
              <a:chOff x="4375" y="3838"/>
              <a:chExt cx="384" cy="517"/>
            </a:xfrm>
          </p:grpSpPr>
          <p:sp>
            <p:nvSpPr>
              <p:cNvPr id="158" name="Freeform 9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59" name="Freeform 9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60" name="Freeform 9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61" name="Freeform 9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grpSp>
        <p:nvGrpSpPr>
          <p:cNvPr id="30728" name="Group 137"/>
          <p:cNvGrpSpPr>
            <a:grpSpLocks/>
          </p:cNvGrpSpPr>
          <p:nvPr/>
        </p:nvGrpSpPr>
        <p:grpSpPr bwMode="auto">
          <a:xfrm rot="2888230">
            <a:off x="3361532" y="3094831"/>
            <a:ext cx="255588" cy="333375"/>
            <a:chOff x="4375" y="3838"/>
            <a:chExt cx="384" cy="517"/>
          </a:xfrm>
        </p:grpSpPr>
        <p:sp>
          <p:nvSpPr>
            <p:cNvPr id="195" name="Freeform 14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96" name="Freeform 14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97" name="Freeform 13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198" name="Freeform 13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29" name="Group 172"/>
          <p:cNvGrpSpPr>
            <a:grpSpLocks/>
          </p:cNvGrpSpPr>
          <p:nvPr/>
        </p:nvGrpSpPr>
        <p:grpSpPr bwMode="auto">
          <a:xfrm rot="-446058">
            <a:off x="3187700" y="3409950"/>
            <a:ext cx="247650" cy="341313"/>
            <a:chOff x="4375" y="3838"/>
            <a:chExt cx="384" cy="517"/>
          </a:xfrm>
        </p:grpSpPr>
        <p:sp>
          <p:nvSpPr>
            <p:cNvPr id="200" name="Freeform 17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1" name="Freeform 17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2" name="Freeform 17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3" name="Freeform 17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30" name="Group 142"/>
          <p:cNvGrpSpPr>
            <a:grpSpLocks/>
          </p:cNvGrpSpPr>
          <p:nvPr/>
        </p:nvGrpSpPr>
        <p:grpSpPr bwMode="auto">
          <a:xfrm rot="5870417">
            <a:off x="3636169" y="3447256"/>
            <a:ext cx="255588" cy="333375"/>
            <a:chOff x="4375" y="3838"/>
            <a:chExt cx="384" cy="517"/>
          </a:xfrm>
        </p:grpSpPr>
        <p:sp>
          <p:nvSpPr>
            <p:cNvPr id="205" name="Freeform 14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6" name="Freeform 14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7" name="Freeform 14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08" name="Freeform 14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31" name="Group 147"/>
          <p:cNvGrpSpPr>
            <a:grpSpLocks/>
          </p:cNvGrpSpPr>
          <p:nvPr/>
        </p:nvGrpSpPr>
        <p:grpSpPr bwMode="auto">
          <a:xfrm rot="1981069">
            <a:off x="3944938" y="3417888"/>
            <a:ext cx="247650" cy="342900"/>
            <a:chOff x="4375" y="3838"/>
            <a:chExt cx="384" cy="517"/>
          </a:xfrm>
        </p:grpSpPr>
        <p:sp>
          <p:nvSpPr>
            <p:cNvPr id="210" name="Freeform 15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1" name="Freeform 15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2" name="Freeform 14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3" name="Freeform 14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32" name="Group 152"/>
          <p:cNvGrpSpPr>
            <a:grpSpLocks/>
          </p:cNvGrpSpPr>
          <p:nvPr/>
        </p:nvGrpSpPr>
        <p:grpSpPr bwMode="auto">
          <a:xfrm rot="5870417">
            <a:off x="3386932" y="3706019"/>
            <a:ext cx="255587" cy="333375"/>
            <a:chOff x="4375" y="3838"/>
            <a:chExt cx="384" cy="517"/>
          </a:xfrm>
        </p:grpSpPr>
        <p:sp>
          <p:nvSpPr>
            <p:cNvPr id="215" name="Freeform 15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6" name="Freeform 15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7" name="Freeform 15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18" name="Freeform 15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33" name="Group 157"/>
          <p:cNvGrpSpPr>
            <a:grpSpLocks/>
          </p:cNvGrpSpPr>
          <p:nvPr/>
        </p:nvGrpSpPr>
        <p:grpSpPr bwMode="auto">
          <a:xfrm rot="5870417">
            <a:off x="3886994" y="3815556"/>
            <a:ext cx="255588" cy="333375"/>
            <a:chOff x="4375" y="3838"/>
            <a:chExt cx="384" cy="517"/>
          </a:xfrm>
        </p:grpSpPr>
        <p:sp>
          <p:nvSpPr>
            <p:cNvPr id="220" name="Freeform 16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1" name="Freeform 16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2" name="Freeform 15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3" name="Freeform 15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34" name="Group 187"/>
          <p:cNvGrpSpPr>
            <a:grpSpLocks/>
          </p:cNvGrpSpPr>
          <p:nvPr/>
        </p:nvGrpSpPr>
        <p:grpSpPr bwMode="auto">
          <a:xfrm rot="5870417">
            <a:off x="3577432" y="4025106"/>
            <a:ext cx="255588" cy="333375"/>
            <a:chOff x="4375" y="3838"/>
            <a:chExt cx="384" cy="517"/>
          </a:xfrm>
        </p:grpSpPr>
        <p:sp>
          <p:nvSpPr>
            <p:cNvPr id="225" name="Freeform 19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6" name="Freeform 19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7" name="Freeform 18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28" name="Freeform 18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35" name="Group 162"/>
          <p:cNvGrpSpPr>
            <a:grpSpLocks/>
          </p:cNvGrpSpPr>
          <p:nvPr/>
        </p:nvGrpSpPr>
        <p:grpSpPr bwMode="auto">
          <a:xfrm rot="-1528856">
            <a:off x="3867150" y="4157663"/>
            <a:ext cx="247650" cy="342900"/>
            <a:chOff x="4375" y="3838"/>
            <a:chExt cx="384" cy="517"/>
          </a:xfrm>
        </p:grpSpPr>
        <p:sp>
          <p:nvSpPr>
            <p:cNvPr id="230" name="Freeform 16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1" name="Freeform 16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2" name="Freeform 16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3" name="Freeform 16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36" name="Group 182"/>
          <p:cNvGrpSpPr>
            <a:grpSpLocks/>
          </p:cNvGrpSpPr>
          <p:nvPr/>
        </p:nvGrpSpPr>
        <p:grpSpPr bwMode="auto">
          <a:xfrm rot="-2634953">
            <a:off x="3321050" y="4157663"/>
            <a:ext cx="249238" cy="342900"/>
            <a:chOff x="4375" y="3838"/>
            <a:chExt cx="384" cy="517"/>
          </a:xfrm>
        </p:grpSpPr>
        <p:sp>
          <p:nvSpPr>
            <p:cNvPr id="235" name="Freeform 18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6" name="Freeform 18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7" name="Freeform 18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38" name="Freeform 18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37" name="Group 167"/>
          <p:cNvGrpSpPr>
            <a:grpSpLocks/>
          </p:cNvGrpSpPr>
          <p:nvPr/>
        </p:nvGrpSpPr>
        <p:grpSpPr bwMode="auto">
          <a:xfrm rot="2888230">
            <a:off x="4236244" y="3664744"/>
            <a:ext cx="255587" cy="333375"/>
            <a:chOff x="4375" y="3838"/>
            <a:chExt cx="384" cy="517"/>
          </a:xfrm>
        </p:grpSpPr>
        <p:sp>
          <p:nvSpPr>
            <p:cNvPr id="240" name="Freeform 17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41" name="Freeform 17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42" name="Freeform 16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43" name="Freeform 16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38" name="Group 197"/>
          <p:cNvGrpSpPr>
            <a:grpSpLocks/>
          </p:cNvGrpSpPr>
          <p:nvPr/>
        </p:nvGrpSpPr>
        <p:grpSpPr bwMode="auto">
          <a:xfrm rot="2888230">
            <a:off x="3143250" y="2936876"/>
            <a:ext cx="255587" cy="334962"/>
            <a:chOff x="4375" y="3838"/>
            <a:chExt cx="384" cy="517"/>
          </a:xfrm>
        </p:grpSpPr>
        <p:sp>
          <p:nvSpPr>
            <p:cNvPr id="245" name="Freeform 20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46" name="Freeform 20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47" name="Freeform 19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48" name="Freeform 19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39" name="Group 202"/>
          <p:cNvGrpSpPr>
            <a:grpSpLocks/>
          </p:cNvGrpSpPr>
          <p:nvPr/>
        </p:nvGrpSpPr>
        <p:grpSpPr bwMode="auto">
          <a:xfrm rot="-4481482">
            <a:off x="3194051" y="2695575"/>
            <a:ext cx="254000" cy="333375"/>
            <a:chOff x="4375" y="3838"/>
            <a:chExt cx="384" cy="517"/>
          </a:xfrm>
        </p:grpSpPr>
        <p:sp>
          <p:nvSpPr>
            <p:cNvPr id="250" name="Freeform 20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51" name="Freeform 20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52" name="Freeform 20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53" name="Freeform 20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40" name="Group 177"/>
          <p:cNvGrpSpPr>
            <a:grpSpLocks/>
          </p:cNvGrpSpPr>
          <p:nvPr/>
        </p:nvGrpSpPr>
        <p:grpSpPr bwMode="auto">
          <a:xfrm rot="-446058">
            <a:off x="3190875" y="3836988"/>
            <a:ext cx="247650" cy="342900"/>
            <a:chOff x="4375" y="3838"/>
            <a:chExt cx="384" cy="517"/>
          </a:xfrm>
        </p:grpSpPr>
        <p:sp>
          <p:nvSpPr>
            <p:cNvPr id="255" name="Freeform 18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56" name="Freeform 18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57" name="Freeform 17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58" name="Freeform 17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41" name="Group 192"/>
          <p:cNvGrpSpPr>
            <a:grpSpLocks/>
          </p:cNvGrpSpPr>
          <p:nvPr/>
        </p:nvGrpSpPr>
        <p:grpSpPr bwMode="auto">
          <a:xfrm rot="-4481482">
            <a:off x="3452019" y="2588419"/>
            <a:ext cx="255587" cy="333375"/>
            <a:chOff x="4375" y="3838"/>
            <a:chExt cx="384" cy="517"/>
          </a:xfrm>
        </p:grpSpPr>
        <p:sp>
          <p:nvSpPr>
            <p:cNvPr id="273" name="Freeform 19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74" name="Freeform 19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75" name="Freeform 19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76" name="Freeform 19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42" name="Group 269"/>
          <p:cNvGrpSpPr>
            <a:grpSpLocks/>
          </p:cNvGrpSpPr>
          <p:nvPr/>
        </p:nvGrpSpPr>
        <p:grpSpPr bwMode="auto">
          <a:xfrm rot="-4481482">
            <a:off x="4100513" y="2311400"/>
            <a:ext cx="254000" cy="333375"/>
            <a:chOff x="4375" y="3838"/>
            <a:chExt cx="384" cy="517"/>
          </a:xfrm>
        </p:grpSpPr>
        <p:sp>
          <p:nvSpPr>
            <p:cNvPr id="291" name="Freeform 27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92" name="Freeform 27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93" name="Freeform 27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94" name="Freeform 27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43" name="Group 207"/>
          <p:cNvGrpSpPr>
            <a:grpSpLocks/>
          </p:cNvGrpSpPr>
          <p:nvPr/>
        </p:nvGrpSpPr>
        <p:grpSpPr bwMode="auto">
          <a:xfrm rot="-4481482">
            <a:off x="5477669" y="2410619"/>
            <a:ext cx="255587" cy="333375"/>
            <a:chOff x="4375" y="3838"/>
            <a:chExt cx="384" cy="517"/>
          </a:xfrm>
        </p:grpSpPr>
        <p:sp>
          <p:nvSpPr>
            <p:cNvPr id="296" name="Freeform 21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97" name="Freeform 21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98" name="Freeform 20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299" name="Freeform 20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44" name="Group 212"/>
          <p:cNvGrpSpPr>
            <a:grpSpLocks/>
          </p:cNvGrpSpPr>
          <p:nvPr/>
        </p:nvGrpSpPr>
        <p:grpSpPr bwMode="auto">
          <a:xfrm rot="143805">
            <a:off x="5164138" y="2457450"/>
            <a:ext cx="249237" cy="342900"/>
            <a:chOff x="4375" y="3838"/>
            <a:chExt cx="384" cy="517"/>
          </a:xfrm>
        </p:grpSpPr>
        <p:sp>
          <p:nvSpPr>
            <p:cNvPr id="301" name="Freeform 21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02" name="Freeform 21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03" name="Freeform 21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04" name="Freeform 21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45" name="Group 217"/>
          <p:cNvGrpSpPr>
            <a:grpSpLocks/>
          </p:cNvGrpSpPr>
          <p:nvPr/>
        </p:nvGrpSpPr>
        <p:grpSpPr bwMode="auto">
          <a:xfrm rot="-4481482">
            <a:off x="5915819" y="2567781"/>
            <a:ext cx="255588" cy="333375"/>
            <a:chOff x="4375" y="3838"/>
            <a:chExt cx="384" cy="517"/>
          </a:xfrm>
        </p:grpSpPr>
        <p:sp>
          <p:nvSpPr>
            <p:cNvPr id="311" name="Freeform 22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12" name="Freeform 22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13" name="Freeform 21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14" name="Freeform 21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46" name="Group 274"/>
          <p:cNvGrpSpPr>
            <a:grpSpLocks/>
          </p:cNvGrpSpPr>
          <p:nvPr/>
        </p:nvGrpSpPr>
        <p:grpSpPr bwMode="auto">
          <a:xfrm rot="-4481482">
            <a:off x="3609182" y="2361406"/>
            <a:ext cx="255588" cy="333375"/>
            <a:chOff x="4375" y="3838"/>
            <a:chExt cx="384" cy="517"/>
          </a:xfrm>
        </p:grpSpPr>
        <p:sp>
          <p:nvSpPr>
            <p:cNvPr id="316" name="Freeform 278"/>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17" name="Freeform 277"/>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18" name="Freeform 276"/>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19" name="Freeform 275"/>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47" name="Group 279"/>
          <p:cNvGrpSpPr>
            <a:grpSpLocks/>
          </p:cNvGrpSpPr>
          <p:nvPr/>
        </p:nvGrpSpPr>
        <p:grpSpPr bwMode="auto">
          <a:xfrm rot="-4481482">
            <a:off x="4920457" y="2280444"/>
            <a:ext cx="255587" cy="333375"/>
            <a:chOff x="4375" y="3838"/>
            <a:chExt cx="384" cy="517"/>
          </a:xfrm>
        </p:grpSpPr>
        <p:sp>
          <p:nvSpPr>
            <p:cNvPr id="321" name="Freeform 283"/>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22" name="Freeform 282"/>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23" name="Freeform 281"/>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24" name="Freeform 280"/>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5" name="Group 304"/>
          <p:cNvGrpSpPr>
            <a:grpSpLocks/>
          </p:cNvGrpSpPr>
          <p:nvPr/>
        </p:nvGrpSpPr>
        <p:grpSpPr bwMode="auto">
          <a:xfrm>
            <a:off x="5486400" y="3860800"/>
            <a:ext cx="3009900" cy="2628900"/>
            <a:chOff x="5486400" y="3860800"/>
            <a:chExt cx="3009900" cy="2628900"/>
          </a:xfrm>
        </p:grpSpPr>
        <p:sp>
          <p:nvSpPr>
            <p:cNvPr id="373" name="Oval 372"/>
            <p:cNvSpPr/>
            <p:nvPr/>
          </p:nvSpPr>
          <p:spPr>
            <a:xfrm>
              <a:off x="6019800" y="4102100"/>
              <a:ext cx="2476500" cy="2387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380" name="Straight Connector 379"/>
            <p:cNvCxnSpPr/>
            <p:nvPr/>
          </p:nvCxnSpPr>
          <p:spPr>
            <a:xfrm rot="16200000" flipH="1">
              <a:off x="4838700" y="4521200"/>
              <a:ext cx="1917700" cy="622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2" name="Straight Connector 381"/>
            <p:cNvCxnSpPr/>
            <p:nvPr/>
          </p:nvCxnSpPr>
          <p:spPr>
            <a:xfrm>
              <a:off x="5499100" y="3860800"/>
              <a:ext cx="2006600" cy="254000"/>
            </a:xfrm>
            <a:prstGeom prst="line">
              <a:avLst/>
            </a:prstGeom>
          </p:spPr>
          <p:style>
            <a:lnRef idx="1">
              <a:schemeClr val="accent1"/>
            </a:lnRef>
            <a:fillRef idx="0">
              <a:schemeClr val="accent1"/>
            </a:fillRef>
            <a:effectRef idx="0">
              <a:schemeClr val="accent1"/>
            </a:effectRef>
            <a:fontRef idx="minor">
              <a:schemeClr val="tx1"/>
            </a:fontRef>
          </p:style>
        </p:cxnSp>
        <p:grpSp>
          <p:nvGrpSpPr>
            <p:cNvPr id="30755" name="Group 91"/>
            <p:cNvGrpSpPr>
              <a:grpSpLocks/>
            </p:cNvGrpSpPr>
            <p:nvPr/>
          </p:nvGrpSpPr>
          <p:grpSpPr bwMode="auto">
            <a:xfrm rot="-5868728">
              <a:off x="6285775" y="4132632"/>
              <a:ext cx="1941138" cy="2121627"/>
              <a:chOff x="4301" y="3905"/>
              <a:chExt cx="1331" cy="2273"/>
            </a:xfrm>
          </p:grpSpPr>
          <p:grpSp>
            <p:nvGrpSpPr>
              <p:cNvPr id="30756" name="Group 132"/>
              <p:cNvGrpSpPr>
                <a:grpSpLocks/>
              </p:cNvGrpSpPr>
              <p:nvPr/>
            </p:nvGrpSpPr>
            <p:grpSpPr bwMode="auto">
              <a:xfrm rot="3057590">
                <a:off x="4372" y="3838"/>
                <a:ext cx="384" cy="517"/>
                <a:chOff x="4375" y="3838"/>
                <a:chExt cx="384" cy="517"/>
              </a:xfrm>
            </p:grpSpPr>
            <p:sp>
              <p:nvSpPr>
                <p:cNvPr id="426" name="Freeform 13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27" name="Freeform 13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28" name="Freeform 13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29" name="Freeform 13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57" name="Group 127"/>
              <p:cNvGrpSpPr>
                <a:grpSpLocks/>
              </p:cNvGrpSpPr>
              <p:nvPr/>
            </p:nvGrpSpPr>
            <p:grpSpPr bwMode="auto">
              <a:xfrm rot="-276698">
                <a:off x="4317" y="4271"/>
                <a:ext cx="384" cy="517"/>
                <a:chOff x="4375" y="3838"/>
                <a:chExt cx="384" cy="517"/>
              </a:xfrm>
            </p:grpSpPr>
            <p:sp>
              <p:nvSpPr>
                <p:cNvPr id="422" name="Freeform 13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23" name="Freeform 13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24" name="Freeform 12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25" name="Freeform 12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58" name="Group 122"/>
              <p:cNvGrpSpPr>
                <a:grpSpLocks/>
              </p:cNvGrpSpPr>
              <p:nvPr/>
            </p:nvGrpSpPr>
            <p:grpSpPr bwMode="auto">
              <a:xfrm rot="6039777">
                <a:off x="4774" y="4387"/>
                <a:ext cx="384" cy="517"/>
                <a:chOff x="4375" y="3838"/>
                <a:chExt cx="384" cy="517"/>
              </a:xfrm>
            </p:grpSpPr>
            <p:sp>
              <p:nvSpPr>
                <p:cNvPr id="418" name="Freeform 12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19" name="Freeform 12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20" name="Freeform 12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21" name="Freeform 12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59" name="Group 117"/>
              <p:cNvGrpSpPr>
                <a:grpSpLocks/>
              </p:cNvGrpSpPr>
              <p:nvPr/>
            </p:nvGrpSpPr>
            <p:grpSpPr bwMode="auto">
              <a:xfrm rot="2150429">
                <a:off x="5248" y="4381"/>
                <a:ext cx="384" cy="517"/>
                <a:chOff x="4375" y="3838"/>
                <a:chExt cx="384" cy="517"/>
              </a:xfrm>
            </p:grpSpPr>
            <p:sp>
              <p:nvSpPr>
                <p:cNvPr id="414" name="Freeform 12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15" name="Freeform 12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16" name="Freeform 11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17" name="Freeform 11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60" name="Group 112"/>
              <p:cNvGrpSpPr>
                <a:grpSpLocks/>
              </p:cNvGrpSpPr>
              <p:nvPr/>
            </p:nvGrpSpPr>
            <p:grpSpPr bwMode="auto">
              <a:xfrm rot="6039777">
                <a:off x="4368" y="4760"/>
                <a:ext cx="384" cy="517"/>
                <a:chOff x="4375" y="3838"/>
                <a:chExt cx="384" cy="517"/>
              </a:xfrm>
            </p:grpSpPr>
            <p:sp>
              <p:nvSpPr>
                <p:cNvPr id="410" name="Freeform 11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11" name="Freeform 11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12" name="Freeform 11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13" name="Freeform 11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61" name="Group 107"/>
              <p:cNvGrpSpPr>
                <a:grpSpLocks/>
              </p:cNvGrpSpPr>
              <p:nvPr/>
            </p:nvGrpSpPr>
            <p:grpSpPr bwMode="auto">
              <a:xfrm rot="6039777">
                <a:off x="5134" y="4963"/>
                <a:ext cx="384" cy="517"/>
                <a:chOff x="4375" y="3838"/>
                <a:chExt cx="384" cy="517"/>
              </a:xfrm>
            </p:grpSpPr>
            <p:sp>
              <p:nvSpPr>
                <p:cNvPr id="406" name="Freeform 11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07" name="Freeform 11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08" name="Freeform 10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09" name="Freeform 10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62" name="Group 102"/>
              <p:cNvGrpSpPr>
                <a:grpSpLocks/>
              </p:cNvGrpSpPr>
              <p:nvPr/>
            </p:nvGrpSpPr>
            <p:grpSpPr bwMode="auto">
              <a:xfrm rot="6039777">
                <a:off x="4421" y="5189"/>
                <a:ext cx="384" cy="517"/>
                <a:chOff x="4375" y="3838"/>
                <a:chExt cx="384" cy="517"/>
              </a:xfrm>
            </p:grpSpPr>
            <p:sp>
              <p:nvSpPr>
                <p:cNvPr id="402" name="Freeform 10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03" name="Freeform 10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04" name="Freeform 10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05" name="Freeform 10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63" name="Group 97"/>
              <p:cNvGrpSpPr>
                <a:grpSpLocks/>
              </p:cNvGrpSpPr>
              <p:nvPr/>
            </p:nvGrpSpPr>
            <p:grpSpPr bwMode="auto">
              <a:xfrm rot="-1359496">
                <a:off x="5073" y="5487"/>
                <a:ext cx="384" cy="517"/>
                <a:chOff x="4375" y="3838"/>
                <a:chExt cx="384" cy="517"/>
              </a:xfrm>
            </p:grpSpPr>
            <p:sp>
              <p:nvSpPr>
                <p:cNvPr id="398" name="Freeform 101"/>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99" name="Freeform 100"/>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00" name="Freeform 99"/>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401" name="Freeform 98"/>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nvGrpSpPr>
              <p:cNvPr id="30764" name="Group 92"/>
              <p:cNvGrpSpPr>
                <a:grpSpLocks/>
              </p:cNvGrpSpPr>
              <p:nvPr/>
            </p:nvGrpSpPr>
            <p:grpSpPr bwMode="auto">
              <a:xfrm rot="-2465593">
                <a:off x="4551" y="5661"/>
                <a:ext cx="384" cy="517"/>
                <a:chOff x="4375" y="3838"/>
                <a:chExt cx="384" cy="517"/>
              </a:xfrm>
            </p:grpSpPr>
            <p:sp>
              <p:nvSpPr>
                <p:cNvPr id="394" name="Freeform 96"/>
                <p:cNvSpPr>
                  <a:spLocks/>
                </p:cNvSpPr>
                <p:nvPr/>
              </p:nvSpPr>
              <p:spPr bwMode="auto">
                <a:xfrm>
                  <a:off x="4559" y="3838"/>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95" name="Freeform 95"/>
                <p:cNvSpPr>
                  <a:spLocks/>
                </p:cNvSpPr>
                <p:nvPr/>
              </p:nvSpPr>
              <p:spPr bwMode="auto">
                <a:xfrm>
                  <a:off x="4375" y="4111"/>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96" name="Freeform 94"/>
                <p:cNvSpPr>
                  <a:spLocks/>
                </p:cNvSpPr>
                <p:nvPr/>
              </p:nvSpPr>
              <p:spPr bwMode="auto">
                <a:xfrm>
                  <a:off x="4633" y="4070"/>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sp>
              <p:nvSpPr>
                <p:cNvPr id="397" name="Freeform 93"/>
                <p:cNvSpPr>
                  <a:spLocks/>
                </p:cNvSpPr>
                <p:nvPr/>
              </p:nvSpPr>
              <p:spPr bwMode="auto">
                <a:xfrm>
                  <a:off x="4501" y="4306"/>
                  <a:ext cx="126" cy="49"/>
                </a:xfrm>
                <a:custGeom>
                  <a:avLst/>
                  <a:gdLst/>
                  <a:ahLst/>
                  <a:cxnLst>
                    <a:cxn ang="0">
                      <a:pos x="70" y="0"/>
                    </a:cxn>
                    <a:cxn ang="0">
                      <a:pos x="7" y="42"/>
                    </a:cxn>
                    <a:cxn ang="0">
                      <a:pos x="114" y="42"/>
                    </a:cxn>
                    <a:cxn ang="0">
                      <a:pos x="70" y="0"/>
                    </a:cxn>
                  </a:cxnLst>
                  <a:rect l="0" t="0" r="r" b="b"/>
                  <a:pathLst>
                    <a:path w="126" h="49">
                      <a:moveTo>
                        <a:pt x="70" y="0"/>
                      </a:moveTo>
                      <a:cubicBezTo>
                        <a:pt x="52" y="0"/>
                        <a:pt x="0" y="35"/>
                        <a:pt x="7" y="42"/>
                      </a:cubicBezTo>
                      <a:cubicBezTo>
                        <a:pt x="14" y="49"/>
                        <a:pt x="102" y="49"/>
                        <a:pt x="114" y="42"/>
                      </a:cubicBezTo>
                      <a:cubicBezTo>
                        <a:pt x="126" y="35"/>
                        <a:pt x="88" y="0"/>
                        <a:pt x="70" y="0"/>
                      </a:cubicBezTo>
                      <a:close/>
                    </a:path>
                  </a:pathLst>
                </a:custGeom>
                <a:solidFill>
                  <a:srgbClr val="243F60"/>
                </a:solidFill>
                <a:ln w="9525">
                  <a:noFill/>
                  <a:round/>
                  <a:headEnd/>
                  <a:tailEnd/>
                </a:ln>
                <a:scene3d>
                  <a:camera prst="orthographicFront"/>
                  <a:lightRig rig="threePt" dir="t"/>
                </a:scene3d>
                <a:sp3d/>
              </p:spPr>
              <p:txBody>
                <a:bodyPr/>
                <a:lstStyle/>
                <a:p>
                  <a:pPr fontAlgn="auto">
                    <a:spcBef>
                      <a:spcPts val="0"/>
                    </a:spcBef>
                    <a:spcAft>
                      <a:spcPts val="0"/>
                    </a:spcAft>
                    <a:defRPr/>
                  </a:pPr>
                  <a:endParaRPr lang="en-US">
                    <a:latin typeface="+mn-lt"/>
                  </a:endParaRPr>
                </a:p>
              </p:txBody>
            </p:sp>
          </p:grpSp>
        </p:grpSp>
      </p:grpSp>
      <p:sp>
        <p:nvSpPr>
          <p:cNvPr id="30749" name="Text Box 441"/>
          <p:cNvSpPr txBox="1">
            <a:spLocks noChangeArrowheads="1"/>
          </p:cNvSpPr>
          <p:nvPr/>
        </p:nvSpPr>
        <p:spPr bwMode="auto">
          <a:xfrm>
            <a:off x="1000125" y="1401763"/>
            <a:ext cx="4100513" cy="641350"/>
          </a:xfrm>
          <a:prstGeom prst="rect">
            <a:avLst/>
          </a:prstGeom>
          <a:noFill/>
          <a:ln w="9525">
            <a:noFill/>
            <a:miter lim="800000"/>
            <a:headEnd/>
            <a:tailEnd/>
          </a:ln>
        </p:spPr>
        <p:txBody>
          <a:bodyPr>
            <a:spAutoFit/>
          </a:bodyPr>
          <a:lstStyle/>
          <a:p>
            <a:r>
              <a:rPr lang="en-US" b="1">
                <a:latin typeface="Calibri" pitchFamily="34" charset="0"/>
              </a:rPr>
              <a:t>RIBOSOMES. </a:t>
            </a:r>
            <a:r>
              <a:rPr lang="en-US">
                <a:latin typeface="Calibri" pitchFamily="34" charset="0"/>
              </a:rPr>
              <a:t>It controls protein, synthesis and where it will take place. </a:t>
            </a:r>
          </a:p>
        </p:txBody>
      </p:sp>
      <p:sp>
        <p:nvSpPr>
          <p:cNvPr id="30750" name="AutoShape 4">
            <a:hlinkClick r:id="" action="ppaction://hlinkshowjump?jump=firstslide" highlightClick="1"/>
          </p:cNvPr>
          <p:cNvSpPr>
            <a:spLocks noChangeArrowheads="1"/>
          </p:cNvSpPr>
          <p:nvPr/>
        </p:nvSpPr>
        <p:spPr bwMode="auto">
          <a:xfrm>
            <a:off x="457200" y="6305550"/>
            <a:ext cx="323850" cy="285750"/>
          </a:xfrm>
          <a:prstGeom prst="actionButtonBackPrevious">
            <a:avLst/>
          </a:prstGeom>
          <a:solidFill>
            <a:schemeClr val="accent1"/>
          </a:solidFill>
          <a:ln w="9525">
            <a:noFill/>
            <a:miter lim="800000"/>
            <a:headEnd/>
            <a:tailEnd/>
          </a:ln>
        </p:spPr>
        <p:txBody>
          <a:bodyPr wrap="none" anchor="ctr"/>
          <a:lstStyle/>
          <a:p>
            <a:endParaRPr lang="en-US">
              <a:latin typeface="Calibri" pitchFamily="34" charset="0"/>
            </a:endParaRPr>
          </a:p>
        </p:txBody>
      </p:sp>
      <p:sp>
        <p:nvSpPr>
          <p:cNvPr id="30751" name="Text Box 16"/>
          <p:cNvSpPr txBox="1">
            <a:spLocks noChangeArrowheads="1"/>
          </p:cNvSpPr>
          <p:nvPr/>
        </p:nvSpPr>
        <p:spPr bwMode="auto">
          <a:xfrm>
            <a:off x="825500" y="6273800"/>
            <a:ext cx="2978150" cy="366713"/>
          </a:xfrm>
          <a:prstGeom prst="rect">
            <a:avLst/>
          </a:prstGeom>
          <a:noFill/>
          <a:ln w="9525">
            <a:noFill/>
            <a:miter lim="800000"/>
            <a:headEnd/>
            <a:tailEnd/>
          </a:ln>
        </p:spPr>
        <p:txBody>
          <a:bodyPr wrap="none">
            <a:spAutoFit/>
          </a:bodyPr>
          <a:lstStyle/>
          <a:p>
            <a:r>
              <a:rPr lang="en-US">
                <a:latin typeface="Calibri" pitchFamily="34" charset="0"/>
              </a:rPr>
              <a:t>Click to return to main page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05"/>
                                        </p:tgtEl>
                                        <p:attrNameLst>
                                          <p:attrName>style.visibility</p:attrName>
                                        </p:attrNameLst>
                                      </p:cBhvr>
                                      <p:to>
                                        <p:strVal val="visible"/>
                                      </p:to>
                                    </p:set>
                                    <p:anim calcmode="lin" valueType="num">
                                      <p:cBhvr>
                                        <p:cTn id="7" dur="500" fill="hold"/>
                                        <p:tgtEl>
                                          <p:spTgt spid="305"/>
                                        </p:tgtEl>
                                        <p:attrNameLst>
                                          <p:attrName>ppt_w</p:attrName>
                                        </p:attrNameLst>
                                      </p:cBhvr>
                                      <p:tavLst>
                                        <p:tav tm="0">
                                          <p:val>
                                            <p:fltVal val="0"/>
                                          </p:val>
                                        </p:tav>
                                        <p:tav tm="100000">
                                          <p:val>
                                            <p:strVal val="#ppt_w"/>
                                          </p:val>
                                        </p:tav>
                                      </p:tavLst>
                                    </p:anim>
                                    <p:anim calcmode="lin" valueType="num">
                                      <p:cBhvr>
                                        <p:cTn id="8" dur="500" fill="hold"/>
                                        <p:tgtEl>
                                          <p:spTgt spid="3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P03000319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6" ma:contentTypeDescription="Create a new document." ma:contentTypeScope="" ma:versionID="e4a5fc713301fd121d9c49aa2472189d"/>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59CD7934-8B56-4ABA-A2FF-A7386263CF32}">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C34FC790-99E8-4787-9CD3-C8FAAEB78D4C}">
  <ds:schemaRefs>
    <ds:schemaRef ds:uri="http://schemas.microsoft.com/sharepoint/v3/contenttype/forms"/>
  </ds:schemaRefs>
</ds:datastoreItem>
</file>

<file path=customXml/itemProps3.xml><?xml version="1.0" encoding="utf-8"?>
<ds:datastoreItem xmlns:ds="http://schemas.openxmlformats.org/officeDocument/2006/customXml" ds:itemID="{75752602-1CDE-49B0-BC29-CA5B7A3039D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TP030003196</Template>
  <TotalTime>1</TotalTime>
  <Words>511</Words>
  <Application>Microsoft Office PowerPoint</Application>
  <PresentationFormat>On-screen Show (4:3)</PresentationFormat>
  <Paragraphs>58</Paragraphs>
  <Slides>12</Slides>
  <Notes>12</Notes>
  <HiddenSlides>11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TP030003196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Sandi Reeves</dc:creator>
  <cp:lastModifiedBy>Sandi</cp:lastModifiedBy>
  <cp:revision>2</cp:revision>
  <dcterms:created xsi:type="dcterms:W3CDTF">2011-01-13T22:06:46Z</dcterms:created>
  <dcterms:modified xsi:type="dcterms:W3CDTF">2012-02-24T19:16:20Z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TC300031969990</vt:lpwstr>
  </property>
</Properties>
</file>